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5B7593-2D70-4E5A-A811-3CB4D5E94A4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D4371C2-BA5E-4DAD-9F08-AE6D047A38E1}">
      <dgm:prSet phldrT="[Текст]"/>
      <dgm:spPr/>
      <dgm:t>
        <a:bodyPr/>
        <a:lstStyle/>
        <a:p>
          <a:r>
            <a:rPr lang="ru-RU" dirty="0" smtClean="0"/>
            <a:t>*</a:t>
          </a:r>
          <a:r>
            <a:rPr lang="ru-RU" dirty="0" smtClean="0">
              <a:solidFill>
                <a:schemeClr val="tx1">
                  <a:lumMod val="95000"/>
                  <a:lumOff val="5000"/>
                </a:schemeClr>
              </a:solidFill>
            </a:rPr>
            <a:t>законодательно-правовые акты</a:t>
          </a:r>
          <a:endParaRPr lang="ru-RU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8ADCC22F-C18B-4659-96FA-E1C5170C18F6}" type="parTrans" cxnId="{2B4CFD54-2CC0-4E58-8879-EF80CF796AF7}">
      <dgm:prSet/>
      <dgm:spPr/>
      <dgm:t>
        <a:bodyPr/>
        <a:lstStyle/>
        <a:p>
          <a:endParaRPr lang="ru-RU"/>
        </a:p>
      </dgm:t>
    </dgm:pt>
    <dgm:pt modelId="{95D3EFCF-A9A3-4E94-B521-F3B33A7D97E1}" type="sibTrans" cxnId="{2B4CFD54-2CC0-4E58-8879-EF80CF796AF7}">
      <dgm:prSet/>
      <dgm:spPr/>
      <dgm:t>
        <a:bodyPr/>
        <a:lstStyle/>
        <a:p>
          <a:endParaRPr lang="ru-RU"/>
        </a:p>
      </dgm:t>
    </dgm:pt>
    <dgm:pt modelId="{6A6BD5EC-9541-49BD-AC35-BF13093EDD02}">
      <dgm:prSet phldrT="[Текст]"/>
      <dgm:spPr/>
      <dgm:t>
        <a:bodyPr/>
        <a:lstStyle/>
        <a:p>
          <a:r>
            <a:rPr lang="ru-RU" dirty="0" smtClean="0"/>
            <a:t>*</a:t>
          </a:r>
          <a:r>
            <a:rPr lang="ru-RU" dirty="0" smtClean="0">
              <a:solidFill>
                <a:schemeClr val="tx1">
                  <a:lumMod val="95000"/>
                  <a:lumOff val="5000"/>
                </a:schemeClr>
              </a:solidFill>
            </a:rPr>
            <a:t>нормативные документы</a:t>
          </a:r>
          <a:endParaRPr lang="ru-RU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1E7D7A21-252C-4582-AEDE-1DAB9AB27124}" type="parTrans" cxnId="{C9267FC6-24EB-4EF5-9BC4-F3A9F950672C}">
      <dgm:prSet/>
      <dgm:spPr/>
      <dgm:t>
        <a:bodyPr/>
        <a:lstStyle/>
        <a:p>
          <a:endParaRPr lang="ru-RU"/>
        </a:p>
      </dgm:t>
    </dgm:pt>
    <dgm:pt modelId="{384A6A4F-DB0B-4DC2-AA67-0ECF82D7E7F8}" type="sibTrans" cxnId="{C9267FC6-24EB-4EF5-9BC4-F3A9F950672C}">
      <dgm:prSet/>
      <dgm:spPr/>
      <dgm:t>
        <a:bodyPr/>
        <a:lstStyle/>
        <a:p>
          <a:endParaRPr lang="ru-RU"/>
        </a:p>
      </dgm:t>
    </dgm:pt>
    <dgm:pt modelId="{B850FC3E-B134-4D4A-BFF6-456DEAAD1404}">
      <dgm:prSet phldrT="[Текст]"/>
      <dgm:spPr/>
      <dgm:t>
        <a:bodyPr/>
        <a:lstStyle/>
        <a:p>
          <a:r>
            <a:rPr lang="ru-RU" dirty="0" smtClean="0"/>
            <a:t>*</a:t>
          </a:r>
          <a:r>
            <a:rPr lang="ru-RU" dirty="0" smtClean="0">
              <a:solidFill>
                <a:schemeClr val="tx1">
                  <a:lumMod val="95000"/>
                  <a:lumOff val="5000"/>
                </a:schemeClr>
              </a:solidFill>
            </a:rPr>
            <a:t>специальная документация</a:t>
          </a:r>
          <a:endParaRPr lang="ru-RU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D33FFAB3-A498-400D-973F-5ECB5CD904DA}" type="parTrans" cxnId="{CA75E17A-BC83-406A-BF53-AEF807283236}">
      <dgm:prSet/>
      <dgm:spPr/>
      <dgm:t>
        <a:bodyPr/>
        <a:lstStyle/>
        <a:p>
          <a:endParaRPr lang="ru-RU"/>
        </a:p>
      </dgm:t>
    </dgm:pt>
    <dgm:pt modelId="{A39CED0D-6E18-41E5-AFC4-412C512B46E6}" type="sibTrans" cxnId="{CA75E17A-BC83-406A-BF53-AEF807283236}">
      <dgm:prSet/>
      <dgm:spPr/>
      <dgm:t>
        <a:bodyPr/>
        <a:lstStyle/>
        <a:p>
          <a:endParaRPr lang="ru-RU"/>
        </a:p>
      </dgm:t>
    </dgm:pt>
    <dgm:pt modelId="{8478EF09-5BDA-415C-B657-A98201AEEABD}">
      <dgm:prSet phldrT="[Текст]"/>
      <dgm:spPr/>
      <dgm:t>
        <a:bodyPr/>
        <a:lstStyle/>
        <a:p>
          <a:r>
            <a:rPr lang="ru-RU" dirty="0" smtClean="0"/>
            <a:t>*</a:t>
          </a:r>
          <a:r>
            <a:rPr lang="ru-RU" dirty="0" smtClean="0">
              <a:solidFill>
                <a:schemeClr val="tx1">
                  <a:lumMod val="95000"/>
                  <a:lumOff val="5000"/>
                </a:schemeClr>
              </a:solidFill>
            </a:rPr>
            <a:t>организационно-методическая документация</a:t>
          </a:r>
          <a:endParaRPr lang="ru-RU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7E703339-3D8D-422E-8449-720EDFC939AD}" type="parTrans" cxnId="{CCF2F0F4-9F3F-40E2-9F43-9B199595626F}">
      <dgm:prSet/>
      <dgm:spPr/>
      <dgm:t>
        <a:bodyPr/>
        <a:lstStyle/>
        <a:p>
          <a:endParaRPr lang="ru-RU"/>
        </a:p>
      </dgm:t>
    </dgm:pt>
    <dgm:pt modelId="{5F1FBF9D-6CC1-4CDC-9F38-C32380453FDB}" type="sibTrans" cxnId="{CCF2F0F4-9F3F-40E2-9F43-9B199595626F}">
      <dgm:prSet/>
      <dgm:spPr/>
      <dgm:t>
        <a:bodyPr/>
        <a:lstStyle/>
        <a:p>
          <a:endParaRPr lang="ru-RU"/>
        </a:p>
      </dgm:t>
    </dgm:pt>
    <dgm:pt modelId="{F150AD27-B773-46F7-8FB5-B4324FF2A8C8}" type="pres">
      <dgm:prSet presAssocID="{C95B7593-2D70-4E5A-A811-3CB4D5E94A4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13AF3A7-25D9-4F72-87CD-7D630E199C76}" type="pres">
      <dgm:prSet presAssocID="{DD4371C2-BA5E-4DAD-9F08-AE6D047A38E1}" presName="parentLin" presStyleCnt="0"/>
      <dgm:spPr/>
    </dgm:pt>
    <dgm:pt modelId="{21B09905-00DD-4466-B7E3-59CF7E3A52EC}" type="pres">
      <dgm:prSet presAssocID="{DD4371C2-BA5E-4DAD-9F08-AE6D047A38E1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5BFF18EC-2756-4DDC-84C5-42170A26373A}" type="pres">
      <dgm:prSet presAssocID="{DD4371C2-BA5E-4DAD-9F08-AE6D047A38E1}" presName="parentText" presStyleLbl="node1" presStyleIdx="0" presStyleCnt="4" custLinFactNeighborX="424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04365D-BDE7-4A6A-AF6F-F122B14C4941}" type="pres">
      <dgm:prSet presAssocID="{DD4371C2-BA5E-4DAD-9F08-AE6D047A38E1}" presName="negativeSpace" presStyleCnt="0"/>
      <dgm:spPr/>
    </dgm:pt>
    <dgm:pt modelId="{832C7AF3-16A2-42FD-8347-5ED850E89537}" type="pres">
      <dgm:prSet presAssocID="{DD4371C2-BA5E-4DAD-9F08-AE6D047A38E1}" presName="childText" presStyleLbl="conFgAcc1" presStyleIdx="0" presStyleCnt="4">
        <dgm:presLayoutVars>
          <dgm:bulletEnabled val="1"/>
        </dgm:presLayoutVars>
      </dgm:prSet>
      <dgm:spPr/>
    </dgm:pt>
    <dgm:pt modelId="{7D1433EE-B7C3-4EE2-9350-452F79F9407A}" type="pres">
      <dgm:prSet presAssocID="{95D3EFCF-A9A3-4E94-B521-F3B33A7D97E1}" presName="spaceBetweenRectangles" presStyleCnt="0"/>
      <dgm:spPr/>
    </dgm:pt>
    <dgm:pt modelId="{40057A18-1E83-4E0F-9235-E43732B62AE7}" type="pres">
      <dgm:prSet presAssocID="{6A6BD5EC-9541-49BD-AC35-BF13093EDD02}" presName="parentLin" presStyleCnt="0"/>
      <dgm:spPr/>
    </dgm:pt>
    <dgm:pt modelId="{B2609F4A-BD76-422E-8B91-27008E076C74}" type="pres">
      <dgm:prSet presAssocID="{6A6BD5EC-9541-49BD-AC35-BF13093EDD02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9485F0B1-BAAE-4ACB-BC17-02DE1BA3ABC7}" type="pres">
      <dgm:prSet presAssocID="{6A6BD5EC-9541-49BD-AC35-BF13093EDD02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456397-4353-4AD5-852C-FE5523B3A526}" type="pres">
      <dgm:prSet presAssocID="{6A6BD5EC-9541-49BD-AC35-BF13093EDD02}" presName="negativeSpace" presStyleCnt="0"/>
      <dgm:spPr/>
    </dgm:pt>
    <dgm:pt modelId="{C9FFE87A-037A-4886-82EB-5C7C219F92E6}" type="pres">
      <dgm:prSet presAssocID="{6A6BD5EC-9541-49BD-AC35-BF13093EDD02}" presName="childText" presStyleLbl="conFgAcc1" presStyleIdx="1" presStyleCnt="4">
        <dgm:presLayoutVars>
          <dgm:bulletEnabled val="1"/>
        </dgm:presLayoutVars>
      </dgm:prSet>
      <dgm:spPr/>
    </dgm:pt>
    <dgm:pt modelId="{87DD5130-DF38-40DB-A3D4-3376A666B5C2}" type="pres">
      <dgm:prSet presAssocID="{384A6A4F-DB0B-4DC2-AA67-0ECF82D7E7F8}" presName="spaceBetweenRectangles" presStyleCnt="0"/>
      <dgm:spPr/>
    </dgm:pt>
    <dgm:pt modelId="{CC7B158B-2FCB-4003-90AD-62062F2FB9E8}" type="pres">
      <dgm:prSet presAssocID="{B850FC3E-B134-4D4A-BFF6-456DEAAD1404}" presName="parentLin" presStyleCnt="0"/>
      <dgm:spPr/>
    </dgm:pt>
    <dgm:pt modelId="{012B1DAA-89B0-4C15-91A4-DC83BB813A1A}" type="pres">
      <dgm:prSet presAssocID="{B850FC3E-B134-4D4A-BFF6-456DEAAD1404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023BAFF6-5D07-4207-962A-238CB0E160BD}" type="pres">
      <dgm:prSet presAssocID="{B850FC3E-B134-4D4A-BFF6-456DEAAD1404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7D1CE6-A976-4307-BCD1-37811733EFA2}" type="pres">
      <dgm:prSet presAssocID="{B850FC3E-B134-4D4A-BFF6-456DEAAD1404}" presName="negativeSpace" presStyleCnt="0"/>
      <dgm:spPr/>
    </dgm:pt>
    <dgm:pt modelId="{5A0684A5-2B6D-4DB7-AAC6-CD184745E48A}" type="pres">
      <dgm:prSet presAssocID="{B850FC3E-B134-4D4A-BFF6-456DEAAD1404}" presName="childText" presStyleLbl="conFgAcc1" presStyleIdx="2" presStyleCnt="4">
        <dgm:presLayoutVars>
          <dgm:bulletEnabled val="1"/>
        </dgm:presLayoutVars>
      </dgm:prSet>
      <dgm:spPr/>
    </dgm:pt>
    <dgm:pt modelId="{02E676DC-BDFB-4437-926D-DD2CDB837567}" type="pres">
      <dgm:prSet presAssocID="{A39CED0D-6E18-41E5-AFC4-412C512B46E6}" presName="spaceBetweenRectangles" presStyleCnt="0"/>
      <dgm:spPr/>
    </dgm:pt>
    <dgm:pt modelId="{77A315CB-DD3C-4FD9-82C5-53ECDC701870}" type="pres">
      <dgm:prSet presAssocID="{8478EF09-5BDA-415C-B657-A98201AEEABD}" presName="parentLin" presStyleCnt="0"/>
      <dgm:spPr/>
    </dgm:pt>
    <dgm:pt modelId="{D171910C-176E-4597-A697-5A13EB993D3E}" type="pres">
      <dgm:prSet presAssocID="{8478EF09-5BDA-415C-B657-A98201AEEABD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6EA14A21-0E7D-42B5-AE6D-707DDF82336B}" type="pres">
      <dgm:prSet presAssocID="{8478EF09-5BDA-415C-B657-A98201AEEABD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95D981-5A76-4183-AF0F-C40010519FB7}" type="pres">
      <dgm:prSet presAssocID="{8478EF09-5BDA-415C-B657-A98201AEEABD}" presName="negativeSpace" presStyleCnt="0"/>
      <dgm:spPr/>
    </dgm:pt>
    <dgm:pt modelId="{3C5E4DC2-5C4F-42DB-920C-C65C5A8F63B5}" type="pres">
      <dgm:prSet presAssocID="{8478EF09-5BDA-415C-B657-A98201AEEABD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CCF2F0F4-9F3F-40E2-9F43-9B199595626F}" srcId="{C95B7593-2D70-4E5A-A811-3CB4D5E94A4A}" destId="{8478EF09-5BDA-415C-B657-A98201AEEABD}" srcOrd="3" destOrd="0" parTransId="{7E703339-3D8D-422E-8449-720EDFC939AD}" sibTransId="{5F1FBF9D-6CC1-4CDC-9F38-C32380453FDB}"/>
    <dgm:cxn modelId="{2901CE34-0C2B-4448-AF9A-15D849EE2ADD}" type="presOf" srcId="{C95B7593-2D70-4E5A-A811-3CB4D5E94A4A}" destId="{F150AD27-B773-46F7-8FB5-B4324FF2A8C8}" srcOrd="0" destOrd="0" presId="urn:microsoft.com/office/officeart/2005/8/layout/list1"/>
    <dgm:cxn modelId="{94F1102D-BBC7-4BA4-BBDC-431CAF2DFAEB}" type="presOf" srcId="{8478EF09-5BDA-415C-B657-A98201AEEABD}" destId="{6EA14A21-0E7D-42B5-AE6D-707DDF82336B}" srcOrd="1" destOrd="0" presId="urn:microsoft.com/office/officeart/2005/8/layout/list1"/>
    <dgm:cxn modelId="{B04AEEB3-711A-4480-A36E-5E44B90130F1}" type="presOf" srcId="{8478EF09-5BDA-415C-B657-A98201AEEABD}" destId="{D171910C-176E-4597-A697-5A13EB993D3E}" srcOrd="0" destOrd="0" presId="urn:microsoft.com/office/officeart/2005/8/layout/list1"/>
    <dgm:cxn modelId="{F3A58F4B-9C47-4071-BC9B-FE9299C4E930}" type="presOf" srcId="{DD4371C2-BA5E-4DAD-9F08-AE6D047A38E1}" destId="{21B09905-00DD-4466-B7E3-59CF7E3A52EC}" srcOrd="0" destOrd="0" presId="urn:microsoft.com/office/officeart/2005/8/layout/list1"/>
    <dgm:cxn modelId="{2B4CFD54-2CC0-4E58-8879-EF80CF796AF7}" srcId="{C95B7593-2D70-4E5A-A811-3CB4D5E94A4A}" destId="{DD4371C2-BA5E-4DAD-9F08-AE6D047A38E1}" srcOrd="0" destOrd="0" parTransId="{8ADCC22F-C18B-4659-96FA-E1C5170C18F6}" sibTransId="{95D3EFCF-A9A3-4E94-B521-F3B33A7D97E1}"/>
    <dgm:cxn modelId="{F853FF48-FDFF-4236-8C81-393B3D3827F7}" type="presOf" srcId="{B850FC3E-B134-4D4A-BFF6-456DEAAD1404}" destId="{023BAFF6-5D07-4207-962A-238CB0E160BD}" srcOrd="1" destOrd="0" presId="urn:microsoft.com/office/officeart/2005/8/layout/list1"/>
    <dgm:cxn modelId="{CA75E17A-BC83-406A-BF53-AEF807283236}" srcId="{C95B7593-2D70-4E5A-A811-3CB4D5E94A4A}" destId="{B850FC3E-B134-4D4A-BFF6-456DEAAD1404}" srcOrd="2" destOrd="0" parTransId="{D33FFAB3-A498-400D-973F-5ECB5CD904DA}" sibTransId="{A39CED0D-6E18-41E5-AFC4-412C512B46E6}"/>
    <dgm:cxn modelId="{08FA0865-50B1-4BCF-B87C-A8E44DF41BD6}" type="presOf" srcId="{6A6BD5EC-9541-49BD-AC35-BF13093EDD02}" destId="{9485F0B1-BAAE-4ACB-BC17-02DE1BA3ABC7}" srcOrd="1" destOrd="0" presId="urn:microsoft.com/office/officeart/2005/8/layout/list1"/>
    <dgm:cxn modelId="{C9267FC6-24EB-4EF5-9BC4-F3A9F950672C}" srcId="{C95B7593-2D70-4E5A-A811-3CB4D5E94A4A}" destId="{6A6BD5EC-9541-49BD-AC35-BF13093EDD02}" srcOrd="1" destOrd="0" parTransId="{1E7D7A21-252C-4582-AEDE-1DAB9AB27124}" sibTransId="{384A6A4F-DB0B-4DC2-AA67-0ECF82D7E7F8}"/>
    <dgm:cxn modelId="{AAB40B38-5C5A-4012-970A-0B6682EFDB3E}" type="presOf" srcId="{DD4371C2-BA5E-4DAD-9F08-AE6D047A38E1}" destId="{5BFF18EC-2756-4DDC-84C5-42170A26373A}" srcOrd="1" destOrd="0" presId="urn:microsoft.com/office/officeart/2005/8/layout/list1"/>
    <dgm:cxn modelId="{E078996E-8483-4C48-837A-4F5FA22C52A1}" type="presOf" srcId="{B850FC3E-B134-4D4A-BFF6-456DEAAD1404}" destId="{012B1DAA-89B0-4C15-91A4-DC83BB813A1A}" srcOrd="0" destOrd="0" presId="urn:microsoft.com/office/officeart/2005/8/layout/list1"/>
    <dgm:cxn modelId="{F0405011-A17C-4F12-8733-8B05F7139C4C}" type="presOf" srcId="{6A6BD5EC-9541-49BD-AC35-BF13093EDD02}" destId="{B2609F4A-BD76-422E-8B91-27008E076C74}" srcOrd="0" destOrd="0" presId="urn:microsoft.com/office/officeart/2005/8/layout/list1"/>
    <dgm:cxn modelId="{865BD8D6-0A78-4EB0-B3FE-425463BF97CF}" type="presParOf" srcId="{F150AD27-B773-46F7-8FB5-B4324FF2A8C8}" destId="{213AF3A7-25D9-4F72-87CD-7D630E199C76}" srcOrd="0" destOrd="0" presId="urn:microsoft.com/office/officeart/2005/8/layout/list1"/>
    <dgm:cxn modelId="{B149B3A6-4439-412C-B377-C9BAD94CF4A4}" type="presParOf" srcId="{213AF3A7-25D9-4F72-87CD-7D630E199C76}" destId="{21B09905-00DD-4466-B7E3-59CF7E3A52EC}" srcOrd="0" destOrd="0" presId="urn:microsoft.com/office/officeart/2005/8/layout/list1"/>
    <dgm:cxn modelId="{5753C80C-077E-4175-B880-5CC0A62C8F62}" type="presParOf" srcId="{213AF3A7-25D9-4F72-87CD-7D630E199C76}" destId="{5BFF18EC-2756-4DDC-84C5-42170A26373A}" srcOrd="1" destOrd="0" presId="urn:microsoft.com/office/officeart/2005/8/layout/list1"/>
    <dgm:cxn modelId="{7F4467FB-6179-4ACB-BFC9-F0DC754C001A}" type="presParOf" srcId="{F150AD27-B773-46F7-8FB5-B4324FF2A8C8}" destId="{5104365D-BDE7-4A6A-AF6F-F122B14C4941}" srcOrd="1" destOrd="0" presId="urn:microsoft.com/office/officeart/2005/8/layout/list1"/>
    <dgm:cxn modelId="{9F2C0607-8EDB-46F1-8C18-5366D1F72CEE}" type="presParOf" srcId="{F150AD27-B773-46F7-8FB5-B4324FF2A8C8}" destId="{832C7AF3-16A2-42FD-8347-5ED850E89537}" srcOrd="2" destOrd="0" presId="urn:microsoft.com/office/officeart/2005/8/layout/list1"/>
    <dgm:cxn modelId="{72F3995F-2F50-40C5-86FD-67CB8D8F40EF}" type="presParOf" srcId="{F150AD27-B773-46F7-8FB5-B4324FF2A8C8}" destId="{7D1433EE-B7C3-4EE2-9350-452F79F9407A}" srcOrd="3" destOrd="0" presId="urn:microsoft.com/office/officeart/2005/8/layout/list1"/>
    <dgm:cxn modelId="{EAB5F621-DD43-45AE-849C-669BBF16E00F}" type="presParOf" srcId="{F150AD27-B773-46F7-8FB5-B4324FF2A8C8}" destId="{40057A18-1E83-4E0F-9235-E43732B62AE7}" srcOrd="4" destOrd="0" presId="urn:microsoft.com/office/officeart/2005/8/layout/list1"/>
    <dgm:cxn modelId="{8EBF0487-FC09-495A-BDF7-525530965AF6}" type="presParOf" srcId="{40057A18-1E83-4E0F-9235-E43732B62AE7}" destId="{B2609F4A-BD76-422E-8B91-27008E076C74}" srcOrd="0" destOrd="0" presId="urn:microsoft.com/office/officeart/2005/8/layout/list1"/>
    <dgm:cxn modelId="{74170F82-E357-41BB-ACF7-3B84CC419A7D}" type="presParOf" srcId="{40057A18-1E83-4E0F-9235-E43732B62AE7}" destId="{9485F0B1-BAAE-4ACB-BC17-02DE1BA3ABC7}" srcOrd="1" destOrd="0" presId="urn:microsoft.com/office/officeart/2005/8/layout/list1"/>
    <dgm:cxn modelId="{E2B15110-3412-4EDA-87A9-4A8F277A8405}" type="presParOf" srcId="{F150AD27-B773-46F7-8FB5-B4324FF2A8C8}" destId="{72456397-4353-4AD5-852C-FE5523B3A526}" srcOrd="5" destOrd="0" presId="urn:microsoft.com/office/officeart/2005/8/layout/list1"/>
    <dgm:cxn modelId="{88FE6036-6166-4911-BF87-80152AD05F8E}" type="presParOf" srcId="{F150AD27-B773-46F7-8FB5-B4324FF2A8C8}" destId="{C9FFE87A-037A-4886-82EB-5C7C219F92E6}" srcOrd="6" destOrd="0" presId="urn:microsoft.com/office/officeart/2005/8/layout/list1"/>
    <dgm:cxn modelId="{4E200E67-567C-47B7-A90A-5BA74525B52D}" type="presParOf" srcId="{F150AD27-B773-46F7-8FB5-B4324FF2A8C8}" destId="{87DD5130-DF38-40DB-A3D4-3376A666B5C2}" srcOrd="7" destOrd="0" presId="urn:microsoft.com/office/officeart/2005/8/layout/list1"/>
    <dgm:cxn modelId="{080C34B1-593C-4C84-96B9-403D3479F785}" type="presParOf" srcId="{F150AD27-B773-46F7-8FB5-B4324FF2A8C8}" destId="{CC7B158B-2FCB-4003-90AD-62062F2FB9E8}" srcOrd="8" destOrd="0" presId="urn:microsoft.com/office/officeart/2005/8/layout/list1"/>
    <dgm:cxn modelId="{7F368995-27CA-42A2-BDE8-B7E4A86C849E}" type="presParOf" srcId="{CC7B158B-2FCB-4003-90AD-62062F2FB9E8}" destId="{012B1DAA-89B0-4C15-91A4-DC83BB813A1A}" srcOrd="0" destOrd="0" presId="urn:microsoft.com/office/officeart/2005/8/layout/list1"/>
    <dgm:cxn modelId="{D36C0E21-5A72-48F4-B1C9-856F62EC32CF}" type="presParOf" srcId="{CC7B158B-2FCB-4003-90AD-62062F2FB9E8}" destId="{023BAFF6-5D07-4207-962A-238CB0E160BD}" srcOrd="1" destOrd="0" presId="urn:microsoft.com/office/officeart/2005/8/layout/list1"/>
    <dgm:cxn modelId="{A95B4DBD-F9F1-4F9D-B1D9-C9A602A2EC15}" type="presParOf" srcId="{F150AD27-B773-46F7-8FB5-B4324FF2A8C8}" destId="{027D1CE6-A976-4307-BCD1-37811733EFA2}" srcOrd="9" destOrd="0" presId="urn:microsoft.com/office/officeart/2005/8/layout/list1"/>
    <dgm:cxn modelId="{B7935D2D-597E-49FB-896C-96C76570C567}" type="presParOf" srcId="{F150AD27-B773-46F7-8FB5-B4324FF2A8C8}" destId="{5A0684A5-2B6D-4DB7-AAC6-CD184745E48A}" srcOrd="10" destOrd="0" presId="urn:microsoft.com/office/officeart/2005/8/layout/list1"/>
    <dgm:cxn modelId="{EA320D3E-E48D-4425-ADFC-0202FC0C03E6}" type="presParOf" srcId="{F150AD27-B773-46F7-8FB5-B4324FF2A8C8}" destId="{02E676DC-BDFB-4437-926D-DD2CDB837567}" srcOrd="11" destOrd="0" presId="urn:microsoft.com/office/officeart/2005/8/layout/list1"/>
    <dgm:cxn modelId="{B18D952E-4DA2-461D-A798-5983B96D2870}" type="presParOf" srcId="{F150AD27-B773-46F7-8FB5-B4324FF2A8C8}" destId="{77A315CB-DD3C-4FD9-82C5-53ECDC701870}" srcOrd="12" destOrd="0" presId="urn:microsoft.com/office/officeart/2005/8/layout/list1"/>
    <dgm:cxn modelId="{32BD4084-6296-4B7C-B532-70A15D46276C}" type="presParOf" srcId="{77A315CB-DD3C-4FD9-82C5-53ECDC701870}" destId="{D171910C-176E-4597-A697-5A13EB993D3E}" srcOrd="0" destOrd="0" presId="urn:microsoft.com/office/officeart/2005/8/layout/list1"/>
    <dgm:cxn modelId="{5BD2F4B7-7DEF-4EC4-9B78-A19B136D00BA}" type="presParOf" srcId="{77A315CB-DD3C-4FD9-82C5-53ECDC701870}" destId="{6EA14A21-0E7D-42B5-AE6D-707DDF82336B}" srcOrd="1" destOrd="0" presId="urn:microsoft.com/office/officeart/2005/8/layout/list1"/>
    <dgm:cxn modelId="{3CED3B94-5295-4289-BDAF-2619C5B78CDE}" type="presParOf" srcId="{F150AD27-B773-46F7-8FB5-B4324FF2A8C8}" destId="{0795D981-5A76-4183-AF0F-C40010519FB7}" srcOrd="13" destOrd="0" presId="urn:microsoft.com/office/officeart/2005/8/layout/list1"/>
    <dgm:cxn modelId="{7D0E53FA-D6B5-47E2-B46E-DBF9D7F73455}" type="presParOf" srcId="{F150AD27-B773-46F7-8FB5-B4324FF2A8C8}" destId="{3C5E4DC2-5C4F-42DB-920C-C65C5A8F63B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5B7593-2D70-4E5A-A811-3CB4D5E94A4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D4371C2-BA5E-4DAD-9F08-AE6D047A38E1}">
      <dgm:prSet phldrT="[Текст]"/>
      <dgm:spPr/>
      <dgm:t>
        <a:bodyPr/>
        <a:lstStyle/>
        <a:p>
          <a:r>
            <a:rPr lang="ru-RU" dirty="0" smtClean="0"/>
            <a:t>*</a:t>
          </a:r>
          <a:r>
            <a:rPr lang="ru-RU" dirty="0" smtClean="0">
              <a:solidFill>
                <a:schemeClr val="tx1"/>
              </a:solidFill>
            </a:rPr>
            <a:t>МЕЖДУНАРОДНЫЕ</a:t>
          </a:r>
          <a:endParaRPr lang="ru-RU" dirty="0">
            <a:solidFill>
              <a:schemeClr val="tx1"/>
            </a:solidFill>
          </a:endParaRPr>
        </a:p>
      </dgm:t>
    </dgm:pt>
    <dgm:pt modelId="{8ADCC22F-C18B-4659-96FA-E1C5170C18F6}" type="parTrans" cxnId="{2B4CFD54-2CC0-4E58-8879-EF80CF796AF7}">
      <dgm:prSet/>
      <dgm:spPr/>
      <dgm:t>
        <a:bodyPr/>
        <a:lstStyle/>
        <a:p>
          <a:endParaRPr lang="ru-RU"/>
        </a:p>
      </dgm:t>
    </dgm:pt>
    <dgm:pt modelId="{95D3EFCF-A9A3-4E94-B521-F3B33A7D97E1}" type="sibTrans" cxnId="{2B4CFD54-2CC0-4E58-8879-EF80CF796AF7}">
      <dgm:prSet/>
      <dgm:spPr/>
      <dgm:t>
        <a:bodyPr/>
        <a:lstStyle/>
        <a:p>
          <a:endParaRPr lang="ru-RU"/>
        </a:p>
      </dgm:t>
    </dgm:pt>
    <dgm:pt modelId="{B850FC3E-B134-4D4A-BFF6-456DEAAD1404}">
      <dgm:prSet phldrT="[Текст]"/>
      <dgm:spPr/>
      <dgm:t>
        <a:bodyPr/>
        <a:lstStyle/>
        <a:p>
          <a:r>
            <a:rPr lang="ru-RU" dirty="0" smtClean="0"/>
            <a:t>*</a:t>
          </a:r>
          <a:r>
            <a:rPr lang="ru-RU" dirty="0" smtClean="0">
              <a:solidFill>
                <a:schemeClr val="tx1"/>
              </a:solidFill>
            </a:rPr>
            <a:t>ФЕДЕРАЛЬНЫЕ</a:t>
          </a:r>
          <a:endParaRPr lang="ru-RU" dirty="0">
            <a:solidFill>
              <a:schemeClr val="tx1"/>
            </a:solidFill>
          </a:endParaRPr>
        </a:p>
      </dgm:t>
    </dgm:pt>
    <dgm:pt modelId="{D33FFAB3-A498-400D-973F-5ECB5CD904DA}" type="parTrans" cxnId="{CA75E17A-BC83-406A-BF53-AEF807283236}">
      <dgm:prSet/>
      <dgm:spPr/>
      <dgm:t>
        <a:bodyPr/>
        <a:lstStyle/>
        <a:p>
          <a:endParaRPr lang="ru-RU"/>
        </a:p>
      </dgm:t>
    </dgm:pt>
    <dgm:pt modelId="{A39CED0D-6E18-41E5-AFC4-412C512B46E6}" type="sibTrans" cxnId="{CA75E17A-BC83-406A-BF53-AEF807283236}">
      <dgm:prSet/>
      <dgm:spPr/>
      <dgm:t>
        <a:bodyPr/>
        <a:lstStyle/>
        <a:p>
          <a:endParaRPr lang="ru-RU"/>
        </a:p>
      </dgm:t>
    </dgm:pt>
    <dgm:pt modelId="{8478EF09-5BDA-415C-B657-A98201AEEABD}">
      <dgm:prSet phldrT="[Текст]"/>
      <dgm:spPr/>
      <dgm:t>
        <a:bodyPr/>
        <a:lstStyle/>
        <a:p>
          <a:r>
            <a:rPr lang="ru-RU" dirty="0" smtClean="0"/>
            <a:t>*</a:t>
          </a:r>
          <a:r>
            <a:rPr lang="ru-RU" dirty="0" smtClean="0">
              <a:solidFill>
                <a:schemeClr val="tx1"/>
              </a:solidFill>
            </a:rPr>
            <a:t>РЕГИОНАЛЬНЫЕ</a:t>
          </a:r>
          <a:endParaRPr lang="ru-RU" dirty="0">
            <a:solidFill>
              <a:schemeClr val="tx1"/>
            </a:solidFill>
          </a:endParaRPr>
        </a:p>
      </dgm:t>
    </dgm:pt>
    <dgm:pt modelId="{7E703339-3D8D-422E-8449-720EDFC939AD}" type="parTrans" cxnId="{CCF2F0F4-9F3F-40E2-9F43-9B199595626F}">
      <dgm:prSet/>
      <dgm:spPr/>
      <dgm:t>
        <a:bodyPr/>
        <a:lstStyle/>
        <a:p>
          <a:endParaRPr lang="ru-RU"/>
        </a:p>
      </dgm:t>
    </dgm:pt>
    <dgm:pt modelId="{5F1FBF9D-6CC1-4CDC-9F38-C32380453FDB}" type="sibTrans" cxnId="{CCF2F0F4-9F3F-40E2-9F43-9B199595626F}">
      <dgm:prSet/>
      <dgm:spPr/>
      <dgm:t>
        <a:bodyPr/>
        <a:lstStyle/>
        <a:p>
          <a:endParaRPr lang="ru-RU"/>
        </a:p>
      </dgm:t>
    </dgm:pt>
    <dgm:pt modelId="{F150AD27-B773-46F7-8FB5-B4324FF2A8C8}" type="pres">
      <dgm:prSet presAssocID="{C95B7593-2D70-4E5A-A811-3CB4D5E94A4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13AF3A7-25D9-4F72-87CD-7D630E199C76}" type="pres">
      <dgm:prSet presAssocID="{DD4371C2-BA5E-4DAD-9F08-AE6D047A38E1}" presName="parentLin" presStyleCnt="0"/>
      <dgm:spPr/>
    </dgm:pt>
    <dgm:pt modelId="{21B09905-00DD-4466-B7E3-59CF7E3A52EC}" type="pres">
      <dgm:prSet presAssocID="{DD4371C2-BA5E-4DAD-9F08-AE6D047A38E1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5BFF18EC-2756-4DDC-84C5-42170A26373A}" type="pres">
      <dgm:prSet presAssocID="{DD4371C2-BA5E-4DAD-9F08-AE6D047A38E1}" presName="parentText" presStyleLbl="node1" presStyleIdx="0" presStyleCnt="3" custLinFactNeighborX="424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04365D-BDE7-4A6A-AF6F-F122B14C4941}" type="pres">
      <dgm:prSet presAssocID="{DD4371C2-BA5E-4DAD-9F08-AE6D047A38E1}" presName="negativeSpace" presStyleCnt="0"/>
      <dgm:spPr/>
    </dgm:pt>
    <dgm:pt modelId="{832C7AF3-16A2-42FD-8347-5ED850E89537}" type="pres">
      <dgm:prSet presAssocID="{DD4371C2-BA5E-4DAD-9F08-AE6D047A38E1}" presName="childText" presStyleLbl="conFgAcc1" presStyleIdx="0" presStyleCnt="3">
        <dgm:presLayoutVars>
          <dgm:bulletEnabled val="1"/>
        </dgm:presLayoutVars>
      </dgm:prSet>
      <dgm:spPr/>
    </dgm:pt>
    <dgm:pt modelId="{7D1433EE-B7C3-4EE2-9350-452F79F9407A}" type="pres">
      <dgm:prSet presAssocID="{95D3EFCF-A9A3-4E94-B521-F3B33A7D97E1}" presName="spaceBetweenRectangles" presStyleCnt="0"/>
      <dgm:spPr/>
    </dgm:pt>
    <dgm:pt modelId="{CC7B158B-2FCB-4003-90AD-62062F2FB9E8}" type="pres">
      <dgm:prSet presAssocID="{B850FC3E-B134-4D4A-BFF6-456DEAAD1404}" presName="parentLin" presStyleCnt="0"/>
      <dgm:spPr/>
    </dgm:pt>
    <dgm:pt modelId="{012B1DAA-89B0-4C15-91A4-DC83BB813A1A}" type="pres">
      <dgm:prSet presAssocID="{B850FC3E-B134-4D4A-BFF6-456DEAAD1404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023BAFF6-5D07-4207-962A-238CB0E160BD}" type="pres">
      <dgm:prSet presAssocID="{B850FC3E-B134-4D4A-BFF6-456DEAAD140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7D1CE6-A976-4307-BCD1-37811733EFA2}" type="pres">
      <dgm:prSet presAssocID="{B850FC3E-B134-4D4A-BFF6-456DEAAD1404}" presName="negativeSpace" presStyleCnt="0"/>
      <dgm:spPr/>
    </dgm:pt>
    <dgm:pt modelId="{5A0684A5-2B6D-4DB7-AAC6-CD184745E48A}" type="pres">
      <dgm:prSet presAssocID="{B850FC3E-B134-4D4A-BFF6-456DEAAD1404}" presName="childText" presStyleLbl="conFgAcc1" presStyleIdx="1" presStyleCnt="3">
        <dgm:presLayoutVars>
          <dgm:bulletEnabled val="1"/>
        </dgm:presLayoutVars>
      </dgm:prSet>
      <dgm:spPr/>
    </dgm:pt>
    <dgm:pt modelId="{02E676DC-BDFB-4437-926D-DD2CDB837567}" type="pres">
      <dgm:prSet presAssocID="{A39CED0D-6E18-41E5-AFC4-412C512B46E6}" presName="spaceBetweenRectangles" presStyleCnt="0"/>
      <dgm:spPr/>
    </dgm:pt>
    <dgm:pt modelId="{77A315CB-DD3C-4FD9-82C5-53ECDC701870}" type="pres">
      <dgm:prSet presAssocID="{8478EF09-5BDA-415C-B657-A98201AEEABD}" presName="parentLin" presStyleCnt="0"/>
      <dgm:spPr/>
    </dgm:pt>
    <dgm:pt modelId="{D171910C-176E-4597-A697-5A13EB993D3E}" type="pres">
      <dgm:prSet presAssocID="{8478EF09-5BDA-415C-B657-A98201AEEABD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6EA14A21-0E7D-42B5-AE6D-707DDF82336B}" type="pres">
      <dgm:prSet presAssocID="{8478EF09-5BDA-415C-B657-A98201AEEAB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95D981-5A76-4183-AF0F-C40010519FB7}" type="pres">
      <dgm:prSet presAssocID="{8478EF09-5BDA-415C-B657-A98201AEEABD}" presName="negativeSpace" presStyleCnt="0"/>
      <dgm:spPr/>
    </dgm:pt>
    <dgm:pt modelId="{3C5E4DC2-5C4F-42DB-920C-C65C5A8F63B5}" type="pres">
      <dgm:prSet presAssocID="{8478EF09-5BDA-415C-B657-A98201AEEAB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CF2F0F4-9F3F-40E2-9F43-9B199595626F}" srcId="{C95B7593-2D70-4E5A-A811-3CB4D5E94A4A}" destId="{8478EF09-5BDA-415C-B657-A98201AEEABD}" srcOrd="2" destOrd="0" parTransId="{7E703339-3D8D-422E-8449-720EDFC939AD}" sibTransId="{5F1FBF9D-6CC1-4CDC-9F38-C32380453FDB}"/>
    <dgm:cxn modelId="{2901CE34-0C2B-4448-AF9A-15D849EE2ADD}" type="presOf" srcId="{C95B7593-2D70-4E5A-A811-3CB4D5E94A4A}" destId="{F150AD27-B773-46F7-8FB5-B4324FF2A8C8}" srcOrd="0" destOrd="0" presId="urn:microsoft.com/office/officeart/2005/8/layout/list1"/>
    <dgm:cxn modelId="{94F1102D-BBC7-4BA4-BBDC-431CAF2DFAEB}" type="presOf" srcId="{8478EF09-5BDA-415C-B657-A98201AEEABD}" destId="{6EA14A21-0E7D-42B5-AE6D-707DDF82336B}" srcOrd="1" destOrd="0" presId="urn:microsoft.com/office/officeart/2005/8/layout/list1"/>
    <dgm:cxn modelId="{B04AEEB3-711A-4480-A36E-5E44B90130F1}" type="presOf" srcId="{8478EF09-5BDA-415C-B657-A98201AEEABD}" destId="{D171910C-176E-4597-A697-5A13EB993D3E}" srcOrd="0" destOrd="0" presId="urn:microsoft.com/office/officeart/2005/8/layout/list1"/>
    <dgm:cxn modelId="{F3A58F4B-9C47-4071-BC9B-FE9299C4E930}" type="presOf" srcId="{DD4371C2-BA5E-4DAD-9F08-AE6D047A38E1}" destId="{21B09905-00DD-4466-B7E3-59CF7E3A52EC}" srcOrd="0" destOrd="0" presId="urn:microsoft.com/office/officeart/2005/8/layout/list1"/>
    <dgm:cxn modelId="{2B4CFD54-2CC0-4E58-8879-EF80CF796AF7}" srcId="{C95B7593-2D70-4E5A-A811-3CB4D5E94A4A}" destId="{DD4371C2-BA5E-4DAD-9F08-AE6D047A38E1}" srcOrd="0" destOrd="0" parTransId="{8ADCC22F-C18B-4659-96FA-E1C5170C18F6}" sibTransId="{95D3EFCF-A9A3-4E94-B521-F3B33A7D97E1}"/>
    <dgm:cxn modelId="{F853FF48-FDFF-4236-8C81-393B3D3827F7}" type="presOf" srcId="{B850FC3E-B134-4D4A-BFF6-456DEAAD1404}" destId="{023BAFF6-5D07-4207-962A-238CB0E160BD}" srcOrd="1" destOrd="0" presId="urn:microsoft.com/office/officeart/2005/8/layout/list1"/>
    <dgm:cxn modelId="{CA75E17A-BC83-406A-BF53-AEF807283236}" srcId="{C95B7593-2D70-4E5A-A811-3CB4D5E94A4A}" destId="{B850FC3E-B134-4D4A-BFF6-456DEAAD1404}" srcOrd="1" destOrd="0" parTransId="{D33FFAB3-A498-400D-973F-5ECB5CD904DA}" sibTransId="{A39CED0D-6E18-41E5-AFC4-412C512B46E6}"/>
    <dgm:cxn modelId="{AAB40B38-5C5A-4012-970A-0B6682EFDB3E}" type="presOf" srcId="{DD4371C2-BA5E-4DAD-9F08-AE6D047A38E1}" destId="{5BFF18EC-2756-4DDC-84C5-42170A26373A}" srcOrd="1" destOrd="0" presId="urn:microsoft.com/office/officeart/2005/8/layout/list1"/>
    <dgm:cxn modelId="{E078996E-8483-4C48-837A-4F5FA22C52A1}" type="presOf" srcId="{B850FC3E-B134-4D4A-BFF6-456DEAAD1404}" destId="{012B1DAA-89B0-4C15-91A4-DC83BB813A1A}" srcOrd="0" destOrd="0" presId="urn:microsoft.com/office/officeart/2005/8/layout/list1"/>
    <dgm:cxn modelId="{865BD8D6-0A78-4EB0-B3FE-425463BF97CF}" type="presParOf" srcId="{F150AD27-B773-46F7-8FB5-B4324FF2A8C8}" destId="{213AF3A7-25D9-4F72-87CD-7D630E199C76}" srcOrd="0" destOrd="0" presId="urn:microsoft.com/office/officeart/2005/8/layout/list1"/>
    <dgm:cxn modelId="{B149B3A6-4439-412C-B377-C9BAD94CF4A4}" type="presParOf" srcId="{213AF3A7-25D9-4F72-87CD-7D630E199C76}" destId="{21B09905-00DD-4466-B7E3-59CF7E3A52EC}" srcOrd="0" destOrd="0" presId="urn:microsoft.com/office/officeart/2005/8/layout/list1"/>
    <dgm:cxn modelId="{5753C80C-077E-4175-B880-5CC0A62C8F62}" type="presParOf" srcId="{213AF3A7-25D9-4F72-87CD-7D630E199C76}" destId="{5BFF18EC-2756-4DDC-84C5-42170A26373A}" srcOrd="1" destOrd="0" presId="urn:microsoft.com/office/officeart/2005/8/layout/list1"/>
    <dgm:cxn modelId="{7F4467FB-6179-4ACB-BFC9-F0DC754C001A}" type="presParOf" srcId="{F150AD27-B773-46F7-8FB5-B4324FF2A8C8}" destId="{5104365D-BDE7-4A6A-AF6F-F122B14C4941}" srcOrd="1" destOrd="0" presId="urn:microsoft.com/office/officeart/2005/8/layout/list1"/>
    <dgm:cxn modelId="{9F2C0607-8EDB-46F1-8C18-5366D1F72CEE}" type="presParOf" srcId="{F150AD27-B773-46F7-8FB5-B4324FF2A8C8}" destId="{832C7AF3-16A2-42FD-8347-5ED850E89537}" srcOrd="2" destOrd="0" presId="urn:microsoft.com/office/officeart/2005/8/layout/list1"/>
    <dgm:cxn modelId="{72F3995F-2F50-40C5-86FD-67CB8D8F40EF}" type="presParOf" srcId="{F150AD27-B773-46F7-8FB5-B4324FF2A8C8}" destId="{7D1433EE-B7C3-4EE2-9350-452F79F9407A}" srcOrd="3" destOrd="0" presId="urn:microsoft.com/office/officeart/2005/8/layout/list1"/>
    <dgm:cxn modelId="{080C34B1-593C-4C84-96B9-403D3479F785}" type="presParOf" srcId="{F150AD27-B773-46F7-8FB5-B4324FF2A8C8}" destId="{CC7B158B-2FCB-4003-90AD-62062F2FB9E8}" srcOrd="4" destOrd="0" presId="urn:microsoft.com/office/officeart/2005/8/layout/list1"/>
    <dgm:cxn modelId="{7F368995-27CA-42A2-BDE8-B7E4A86C849E}" type="presParOf" srcId="{CC7B158B-2FCB-4003-90AD-62062F2FB9E8}" destId="{012B1DAA-89B0-4C15-91A4-DC83BB813A1A}" srcOrd="0" destOrd="0" presId="urn:microsoft.com/office/officeart/2005/8/layout/list1"/>
    <dgm:cxn modelId="{D36C0E21-5A72-48F4-B1C9-856F62EC32CF}" type="presParOf" srcId="{CC7B158B-2FCB-4003-90AD-62062F2FB9E8}" destId="{023BAFF6-5D07-4207-962A-238CB0E160BD}" srcOrd="1" destOrd="0" presId="urn:microsoft.com/office/officeart/2005/8/layout/list1"/>
    <dgm:cxn modelId="{A95B4DBD-F9F1-4F9D-B1D9-C9A602A2EC15}" type="presParOf" srcId="{F150AD27-B773-46F7-8FB5-B4324FF2A8C8}" destId="{027D1CE6-A976-4307-BCD1-37811733EFA2}" srcOrd="5" destOrd="0" presId="urn:microsoft.com/office/officeart/2005/8/layout/list1"/>
    <dgm:cxn modelId="{B7935D2D-597E-49FB-896C-96C76570C567}" type="presParOf" srcId="{F150AD27-B773-46F7-8FB5-B4324FF2A8C8}" destId="{5A0684A5-2B6D-4DB7-AAC6-CD184745E48A}" srcOrd="6" destOrd="0" presId="urn:microsoft.com/office/officeart/2005/8/layout/list1"/>
    <dgm:cxn modelId="{EA320D3E-E48D-4425-ADFC-0202FC0C03E6}" type="presParOf" srcId="{F150AD27-B773-46F7-8FB5-B4324FF2A8C8}" destId="{02E676DC-BDFB-4437-926D-DD2CDB837567}" srcOrd="7" destOrd="0" presId="urn:microsoft.com/office/officeart/2005/8/layout/list1"/>
    <dgm:cxn modelId="{B18D952E-4DA2-461D-A798-5983B96D2870}" type="presParOf" srcId="{F150AD27-B773-46F7-8FB5-B4324FF2A8C8}" destId="{77A315CB-DD3C-4FD9-82C5-53ECDC701870}" srcOrd="8" destOrd="0" presId="urn:microsoft.com/office/officeart/2005/8/layout/list1"/>
    <dgm:cxn modelId="{32BD4084-6296-4B7C-B532-70A15D46276C}" type="presParOf" srcId="{77A315CB-DD3C-4FD9-82C5-53ECDC701870}" destId="{D171910C-176E-4597-A697-5A13EB993D3E}" srcOrd="0" destOrd="0" presId="urn:microsoft.com/office/officeart/2005/8/layout/list1"/>
    <dgm:cxn modelId="{5BD2F4B7-7DEF-4EC4-9B78-A19B136D00BA}" type="presParOf" srcId="{77A315CB-DD3C-4FD9-82C5-53ECDC701870}" destId="{6EA14A21-0E7D-42B5-AE6D-707DDF82336B}" srcOrd="1" destOrd="0" presId="urn:microsoft.com/office/officeart/2005/8/layout/list1"/>
    <dgm:cxn modelId="{3CED3B94-5295-4289-BDAF-2619C5B78CDE}" type="presParOf" srcId="{F150AD27-B773-46F7-8FB5-B4324FF2A8C8}" destId="{0795D981-5A76-4183-AF0F-C40010519FB7}" srcOrd="9" destOrd="0" presId="urn:microsoft.com/office/officeart/2005/8/layout/list1"/>
    <dgm:cxn modelId="{7D0E53FA-D6B5-47E2-B46E-DBF9D7F73455}" type="presParOf" srcId="{F150AD27-B773-46F7-8FB5-B4324FF2A8C8}" destId="{3C5E4DC2-5C4F-42DB-920C-C65C5A8F63B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881971-CB9F-456B-9A6A-C28D71960300}" type="doc">
      <dgm:prSet loTypeId="urn:microsoft.com/office/officeart/2008/layout/Pictu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6B85154-86A7-4DB1-A18B-6F633FB7D8C6}">
      <dgm:prSet phldrT="[Текст]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СПЕЦИАЛЬНАЯ  ДОКУМЕНТАЦИЯ</a:t>
          </a:r>
          <a:endParaRPr lang="ru-RU" b="1" dirty="0">
            <a:solidFill>
              <a:schemeClr val="tx1"/>
            </a:solidFill>
          </a:endParaRPr>
        </a:p>
      </dgm:t>
    </dgm:pt>
    <dgm:pt modelId="{A6FAA395-C5A3-441B-B176-BCAB1376EA41}" type="parTrans" cxnId="{BACE33A7-DCD4-43AA-8967-CD3DCC87154E}">
      <dgm:prSet/>
      <dgm:spPr/>
      <dgm:t>
        <a:bodyPr/>
        <a:lstStyle/>
        <a:p>
          <a:endParaRPr lang="ru-RU"/>
        </a:p>
      </dgm:t>
    </dgm:pt>
    <dgm:pt modelId="{4E5054B3-C566-4B52-ABCD-B14A17B83BCB}" type="sibTrans" cxnId="{BACE33A7-DCD4-43AA-8967-CD3DCC87154E}">
      <dgm:prSet/>
      <dgm:spPr/>
      <dgm:t>
        <a:bodyPr/>
        <a:lstStyle/>
        <a:p>
          <a:endParaRPr lang="ru-RU"/>
        </a:p>
      </dgm:t>
    </dgm:pt>
    <dgm:pt modelId="{7AB95F1E-8DF6-48D5-AF7C-9B82EC5F64E0}">
      <dgm:prSet phldrT="[Текст]"/>
      <dgm:spPr>
        <a:solidFill>
          <a:srgbClr val="FF0000"/>
        </a:solidFill>
      </dgm:spPr>
      <dgm:t>
        <a:bodyPr/>
        <a:lstStyle/>
        <a:p>
          <a:r>
            <a:rPr lang="ru-RU" b="1" i="1" u="sng" dirty="0" smtClean="0">
              <a:solidFill>
                <a:schemeClr val="tx1"/>
              </a:solidFill>
            </a:rPr>
            <a:t>Карта психического развития ребенка</a:t>
          </a:r>
          <a:r>
            <a:rPr lang="ru-RU" b="1" dirty="0" smtClean="0">
              <a:solidFill>
                <a:schemeClr val="tx1"/>
              </a:solidFill>
            </a:rPr>
            <a:t> </a:t>
          </a:r>
          <a:endParaRPr lang="ru-RU" b="1" dirty="0">
            <a:solidFill>
              <a:schemeClr val="tx1"/>
            </a:solidFill>
          </a:endParaRPr>
        </a:p>
      </dgm:t>
    </dgm:pt>
    <dgm:pt modelId="{EEC82C14-98ED-4E56-A2E7-AEA15EE18602}" type="parTrans" cxnId="{41814DDF-0CF5-48BE-90D3-43ECA9DA862D}">
      <dgm:prSet/>
      <dgm:spPr/>
      <dgm:t>
        <a:bodyPr/>
        <a:lstStyle/>
        <a:p>
          <a:endParaRPr lang="ru-RU"/>
        </a:p>
      </dgm:t>
    </dgm:pt>
    <dgm:pt modelId="{24A660B1-D308-43CC-9845-FC4A117C22CD}" type="sibTrans" cxnId="{41814DDF-0CF5-48BE-90D3-43ECA9DA862D}">
      <dgm:prSet/>
      <dgm:spPr/>
      <dgm:t>
        <a:bodyPr/>
        <a:lstStyle/>
        <a:p>
          <a:endParaRPr lang="ru-RU"/>
        </a:p>
      </dgm:t>
    </dgm:pt>
    <dgm:pt modelId="{3D856608-ED2D-41A6-AE85-B379E6809AFB}">
      <dgm:prSet phldrT="[Текст]"/>
      <dgm:spPr>
        <a:solidFill>
          <a:srgbClr val="FF0000"/>
        </a:solidFill>
      </dgm:spPr>
      <dgm:t>
        <a:bodyPr/>
        <a:lstStyle/>
        <a:p>
          <a:r>
            <a:rPr lang="ru-RU" b="1" i="1" u="sng" dirty="0" smtClean="0">
              <a:solidFill>
                <a:schemeClr val="tx1"/>
              </a:solidFill>
            </a:rPr>
            <a:t>Психологические заключения</a:t>
          </a:r>
          <a:endParaRPr lang="ru-RU" b="1" dirty="0">
            <a:solidFill>
              <a:schemeClr val="tx1"/>
            </a:solidFill>
          </a:endParaRPr>
        </a:p>
      </dgm:t>
    </dgm:pt>
    <dgm:pt modelId="{176EE1FC-1684-4BC7-A3E9-457056C4AAD7}" type="parTrans" cxnId="{538A0FF4-489C-48CE-91F2-03EFF91DB620}">
      <dgm:prSet/>
      <dgm:spPr/>
      <dgm:t>
        <a:bodyPr/>
        <a:lstStyle/>
        <a:p>
          <a:endParaRPr lang="ru-RU"/>
        </a:p>
      </dgm:t>
    </dgm:pt>
    <dgm:pt modelId="{EA9DA5C3-9B2E-479A-91B2-4B7678E0D445}" type="sibTrans" cxnId="{538A0FF4-489C-48CE-91F2-03EFF91DB620}">
      <dgm:prSet/>
      <dgm:spPr/>
      <dgm:t>
        <a:bodyPr/>
        <a:lstStyle/>
        <a:p>
          <a:endParaRPr lang="ru-RU"/>
        </a:p>
      </dgm:t>
    </dgm:pt>
    <dgm:pt modelId="{B464386C-9209-4CE3-BF17-B200E95C405E}">
      <dgm:prSet phldrT="[Текст]"/>
      <dgm:spPr/>
      <dgm:t>
        <a:bodyPr/>
        <a:lstStyle/>
        <a:p>
          <a:r>
            <a:rPr lang="ru-RU" b="1" i="1" u="sng" dirty="0" smtClean="0">
              <a:solidFill>
                <a:schemeClr val="tx1"/>
              </a:solidFill>
            </a:rPr>
            <a:t>Выписки из психологических заключений и карт развития</a:t>
          </a:r>
          <a:endParaRPr lang="ru-RU" b="1" dirty="0">
            <a:solidFill>
              <a:schemeClr val="tx1"/>
            </a:solidFill>
          </a:endParaRPr>
        </a:p>
      </dgm:t>
    </dgm:pt>
    <dgm:pt modelId="{28E2EA4C-2934-45B3-B5B0-0E3E56EC6F08}" type="parTrans" cxnId="{F0B8B4A7-4ED2-4E97-8782-98F405C5C914}">
      <dgm:prSet/>
      <dgm:spPr/>
      <dgm:t>
        <a:bodyPr/>
        <a:lstStyle/>
        <a:p>
          <a:endParaRPr lang="ru-RU"/>
        </a:p>
      </dgm:t>
    </dgm:pt>
    <dgm:pt modelId="{B11ACDC2-7C0D-47A3-8368-70678DA32842}" type="sibTrans" cxnId="{F0B8B4A7-4ED2-4E97-8782-98F405C5C914}">
      <dgm:prSet/>
      <dgm:spPr/>
      <dgm:t>
        <a:bodyPr/>
        <a:lstStyle/>
        <a:p>
          <a:endParaRPr lang="ru-RU"/>
        </a:p>
      </dgm:t>
    </dgm:pt>
    <dgm:pt modelId="{7CB538C6-BE92-4BDA-9095-F87EFA08DA8D}">
      <dgm:prSet phldrT="[Текст]"/>
      <dgm:spPr>
        <a:solidFill>
          <a:srgbClr val="FF0000"/>
        </a:solidFill>
      </dgm:spPr>
      <dgm:t>
        <a:bodyPr/>
        <a:lstStyle/>
        <a:p>
          <a:r>
            <a:rPr lang="ru-RU" b="1" i="1" u="sng" dirty="0" smtClean="0">
              <a:solidFill>
                <a:schemeClr val="tx1"/>
              </a:solidFill>
            </a:rPr>
            <a:t>Протоколы обследования</a:t>
          </a:r>
          <a:endParaRPr lang="ru-RU" b="1" dirty="0">
            <a:solidFill>
              <a:schemeClr val="tx1"/>
            </a:solidFill>
          </a:endParaRPr>
        </a:p>
      </dgm:t>
    </dgm:pt>
    <dgm:pt modelId="{8AF3D4A1-F114-456B-B8F7-1CFC469D5A7B}" type="parTrans" cxnId="{AB3A28EC-DCA3-4A77-BAB8-78E82713069B}">
      <dgm:prSet/>
      <dgm:spPr/>
      <dgm:t>
        <a:bodyPr/>
        <a:lstStyle/>
        <a:p>
          <a:endParaRPr lang="ru-RU"/>
        </a:p>
      </dgm:t>
    </dgm:pt>
    <dgm:pt modelId="{9F0586FB-E24C-4606-B849-3D24AAB24D29}" type="sibTrans" cxnId="{AB3A28EC-DCA3-4A77-BAB8-78E82713069B}">
      <dgm:prSet/>
      <dgm:spPr/>
      <dgm:t>
        <a:bodyPr/>
        <a:lstStyle/>
        <a:p>
          <a:endParaRPr lang="ru-RU"/>
        </a:p>
      </dgm:t>
    </dgm:pt>
    <dgm:pt modelId="{6B3B245A-62DF-446E-BC15-D90B9203EBF6}" type="pres">
      <dgm:prSet presAssocID="{4B881971-CB9F-456B-9A6A-C28D71960300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84E5E55-C955-40AD-A4EF-EA213A2573EA}" type="pres">
      <dgm:prSet presAssocID="{36B85154-86A7-4DB1-A18B-6F633FB7D8C6}" presName="root" presStyleCnt="0">
        <dgm:presLayoutVars>
          <dgm:chMax/>
          <dgm:chPref val="4"/>
        </dgm:presLayoutVars>
      </dgm:prSet>
      <dgm:spPr/>
    </dgm:pt>
    <dgm:pt modelId="{0D2A350F-E96D-43DF-8CFB-1D4C2E720542}" type="pres">
      <dgm:prSet presAssocID="{36B85154-86A7-4DB1-A18B-6F633FB7D8C6}" presName="rootComposite" presStyleCnt="0">
        <dgm:presLayoutVars/>
      </dgm:prSet>
      <dgm:spPr/>
    </dgm:pt>
    <dgm:pt modelId="{BC1C169D-ECF1-4147-BA9F-626A28E4418E}" type="pres">
      <dgm:prSet presAssocID="{36B85154-86A7-4DB1-A18B-6F633FB7D8C6}" presName="rootText" presStyleLbl="node0" presStyleIdx="0" presStyleCnt="1" custScaleX="147722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2B1C239C-2788-48F4-8FDD-CFDBEB65E46C}" type="pres">
      <dgm:prSet presAssocID="{36B85154-86A7-4DB1-A18B-6F633FB7D8C6}" presName="childShape" presStyleCnt="0">
        <dgm:presLayoutVars>
          <dgm:chMax val="0"/>
          <dgm:chPref val="0"/>
        </dgm:presLayoutVars>
      </dgm:prSet>
      <dgm:spPr/>
    </dgm:pt>
    <dgm:pt modelId="{BF467F1E-DACB-489C-800F-CBCE9E948F4A}" type="pres">
      <dgm:prSet presAssocID="{7AB95F1E-8DF6-48D5-AF7C-9B82EC5F64E0}" presName="childComposite" presStyleCnt="0">
        <dgm:presLayoutVars>
          <dgm:chMax val="0"/>
          <dgm:chPref val="0"/>
        </dgm:presLayoutVars>
      </dgm:prSet>
      <dgm:spPr/>
    </dgm:pt>
    <dgm:pt modelId="{3939B043-2E6B-4127-B01E-EA6CE68C8531}" type="pres">
      <dgm:prSet presAssocID="{7AB95F1E-8DF6-48D5-AF7C-9B82EC5F64E0}" presName="Image" presStyleLbl="node1" presStyleIdx="0" presStyleCnt="4" custScaleX="11405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</dgm:spPr>
      <dgm:t>
        <a:bodyPr/>
        <a:lstStyle/>
        <a:p>
          <a:endParaRPr lang="ru-RU"/>
        </a:p>
      </dgm:t>
    </dgm:pt>
    <dgm:pt modelId="{E4FEE8D5-2A1C-42F9-AF19-53119AD25113}" type="pres">
      <dgm:prSet presAssocID="{7AB95F1E-8DF6-48D5-AF7C-9B82EC5F64E0}" presName="childText" presStyleLbl="l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E27FE3-43F8-4F7E-B6B2-C579B228DBF8}" type="pres">
      <dgm:prSet presAssocID="{3D856608-ED2D-41A6-AE85-B379E6809AFB}" presName="childComposite" presStyleCnt="0">
        <dgm:presLayoutVars>
          <dgm:chMax val="0"/>
          <dgm:chPref val="0"/>
        </dgm:presLayoutVars>
      </dgm:prSet>
      <dgm:spPr/>
    </dgm:pt>
    <dgm:pt modelId="{845B7012-CC92-47E0-AB20-B1FC36F33E4A}" type="pres">
      <dgm:prSet presAssocID="{3D856608-ED2D-41A6-AE85-B379E6809AFB}" presName="Image" presStyleLbl="node1" presStyleIdx="1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</dgm:spPr>
      <dgm:t>
        <a:bodyPr/>
        <a:lstStyle/>
        <a:p>
          <a:endParaRPr lang="ru-RU"/>
        </a:p>
      </dgm:t>
    </dgm:pt>
    <dgm:pt modelId="{A03D3C64-A903-47DC-96CB-2871A6411507}" type="pres">
      <dgm:prSet presAssocID="{3D856608-ED2D-41A6-AE85-B379E6809AFB}" presName="childText" presStyleLbl="l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8706AA-687E-4482-84F9-FE4B7312391D}" type="pres">
      <dgm:prSet presAssocID="{B464386C-9209-4CE3-BF17-B200E95C405E}" presName="childComposite" presStyleCnt="0">
        <dgm:presLayoutVars>
          <dgm:chMax val="0"/>
          <dgm:chPref val="0"/>
        </dgm:presLayoutVars>
      </dgm:prSet>
      <dgm:spPr/>
    </dgm:pt>
    <dgm:pt modelId="{91E36B27-B39B-4114-A333-62EAEA8107B7}" type="pres">
      <dgm:prSet presAssocID="{B464386C-9209-4CE3-BF17-B200E95C405E}" presName="Image" presStyleLbl="node1" presStyleIdx="2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</dgm:spPr>
      <dgm:t>
        <a:bodyPr/>
        <a:lstStyle/>
        <a:p>
          <a:endParaRPr lang="ru-RU"/>
        </a:p>
      </dgm:t>
    </dgm:pt>
    <dgm:pt modelId="{21ACC896-5961-40DF-82D7-0675A706278B}" type="pres">
      <dgm:prSet presAssocID="{B464386C-9209-4CE3-BF17-B200E95C405E}" presName="childText" presStyleLbl="l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0BF119-45B9-44B1-928E-86BA55896E75}" type="pres">
      <dgm:prSet presAssocID="{7CB538C6-BE92-4BDA-9095-F87EFA08DA8D}" presName="childComposite" presStyleCnt="0">
        <dgm:presLayoutVars>
          <dgm:chMax val="0"/>
          <dgm:chPref val="0"/>
        </dgm:presLayoutVars>
      </dgm:prSet>
      <dgm:spPr/>
    </dgm:pt>
    <dgm:pt modelId="{00927D2F-D922-475A-BA82-D92DFEB6327B}" type="pres">
      <dgm:prSet presAssocID="{7CB538C6-BE92-4BDA-9095-F87EFA08DA8D}" presName="Image" presStyleLbl="node1" presStyleIdx="3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</dgm:spPr>
      <dgm:t>
        <a:bodyPr/>
        <a:lstStyle/>
        <a:p>
          <a:endParaRPr lang="ru-RU"/>
        </a:p>
      </dgm:t>
    </dgm:pt>
    <dgm:pt modelId="{2AAD7FB6-700A-4E87-BE63-D8DF5A799691}" type="pres">
      <dgm:prSet presAssocID="{7CB538C6-BE92-4BDA-9095-F87EFA08DA8D}" presName="childText" presStyleLbl="l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024A618-212E-4DFE-99DF-FD9CDBB2DDD5}" type="presOf" srcId="{7AB95F1E-8DF6-48D5-AF7C-9B82EC5F64E0}" destId="{E4FEE8D5-2A1C-42F9-AF19-53119AD25113}" srcOrd="0" destOrd="0" presId="urn:microsoft.com/office/officeart/2008/layout/PictureAccentList"/>
    <dgm:cxn modelId="{373A5E00-3446-4354-BCF9-4EA9267AB7A4}" type="presOf" srcId="{B464386C-9209-4CE3-BF17-B200E95C405E}" destId="{21ACC896-5961-40DF-82D7-0675A706278B}" srcOrd="0" destOrd="0" presId="urn:microsoft.com/office/officeart/2008/layout/PictureAccentList"/>
    <dgm:cxn modelId="{41814DDF-0CF5-48BE-90D3-43ECA9DA862D}" srcId="{36B85154-86A7-4DB1-A18B-6F633FB7D8C6}" destId="{7AB95F1E-8DF6-48D5-AF7C-9B82EC5F64E0}" srcOrd="0" destOrd="0" parTransId="{EEC82C14-98ED-4E56-A2E7-AEA15EE18602}" sibTransId="{24A660B1-D308-43CC-9845-FC4A117C22CD}"/>
    <dgm:cxn modelId="{AB3A28EC-DCA3-4A77-BAB8-78E82713069B}" srcId="{36B85154-86A7-4DB1-A18B-6F633FB7D8C6}" destId="{7CB538C6-BE92-4BDA-9095-F87EFA08DA8D}" srcOrd="3" destOrd="0" parTransId="{8AF3D4A1-F114-456B-B8F7-1CFC469D5A7B}" sibTransId="{9F0586FB-E24C-4606-B849-3D24AAB24D29}"/>
    <dgm:cxn modelId="{538A0FF4-489C-48CE-91F2-03EFF91DB620}" srcId="{36B85154-86A7-4DB1-A18B-6F633FB7D8C6}" destId="{3D856608-ED2D-41A6-AE85-B379E6809AFB}" srcOrd="1" destOrd="0" parTransId="{176EE1FC-1684-4BC7-A3E9-457056C4AAD7}" sibTransId="{EA9DA5C3-9B2E-479A-91B2-4B7678E0D445}"/>
    <dgm:cxn modelId="{67D4558F-8F98-452F-A15E-53F8F8023727}" type="presOf" srcId="{4B881971-CB9F-456B-9A6A-C28D71960300}" destId="{6B3B245A-62DF-446E-BC15-D90B9203EBF6}" srcOrd="0" destOrd="0" presId="urn:microsoft.com/office/officeart/2008/layout/PictureAccentList"/>
    <dgm:cxn modelId="{5B57F955-B870-40A1-8B76-90B553EA1FB4}" type="presOf" srcId="{3D856608-ED2D-41A6-AE85-B379E6809AFB}" destId="{A03D3C64-A903-47DC-96CB-2871A6411507}" srcOrd="0" destOrd="0" presId="urn:microsoft.com/office/officeart/2008/layout/PictureAccentList"/>
    <dgm:cxn modelId="{F0B8B4A7-4ED2-4E97-8782-98F405C5C914}" srcId="{36B85154-86A7-4DB1-A18B-6F633FB7D8C6}" destId="{B464386C-9209-4CE3-BF17-B200E95C405E}" srcOrd="2" destOrd="0" parTransId="{28E2EA4C-2934-45B3-B5B0-0E3E56EC6F08}" sibTransId="{B11ACDC2-7C0D-47A3-8368-70678DA32842}"/>
    <dgm:cxn modelId="{F508223D-2F35-4A90-B958-E6FA6D8037F8}" type="presOf" srcId="{7CB538C6-BE92-4BDA-9095-F87EFA08DA8D}" destId="{2AAD7FB6-700A-4E87-BE63-D8DF5A799691}" srcOrd="0" destOrd="0" presId="urn:microsoft.com/office/officeart/2008/layout/PictureAccentList"/>
    <dgm:cxn modelId="{153418DF-75AD-4BD9-B922-C23AD5BFD043}" type="presOf" srcId="{36B85154-86A7-4DB1-A18B-6F633FB7D8C6}" destId="{BC1C169D-ECF1-4147-BA9F-626A28E4418E}" srcOrd="0" destOrd="0" presId="urn:microsoft.com/office/officeart/2008/layout/PictureAccentList"/>
    <dgm:cxn modelId="{BACE33A7-DCD4-43AA-8967-CD3DCC87154E}" srcId="{4B881971-CB9F-456B-9A6A-C28D71960300}" destId="{36B85154-86A7-4DB1-A18B-6F633FB7D8C6}" srcOrd="0" destOrd="0" parTransId="{A6FAA395-C5A3-441B-B176-BCAB1376EA41}" sibTransId="{4E5054B3-C566-4B52-ABCD-B14A17B83BCB}"/>
    <dgm:cxn modelId="{2D2686D9-9E75-46FA-93DA-9B7868CAF55A}" type="presParOf" srcId="{6B3B245A-62DF-446E-BC15-D90B9203EBF6}" destId="{C84E5E55-C955-40AD-A4EF-EA213A2573EA}" srcOrd="0" destOrd="0" presId="urn:microsoft.com/office/officeart/2008/layout/PictureAccentList"/>
    <dgm:cxn modelId="{28E0937B-30C4-458C-B922-95AA8E305EF9}" type="presParOf" srcId="{C84E5E55-C955-40AD-A4EF-EA213A2573EA}" destId="{0D2A350F-E96D-43DF-8CFB-1D4C2E720542}" srcOrd="0" destOrd="0" presId="urn:microsoft.com/office/officeart/2008/layout/PictureAccentList"/>
    <dgm:cxn modelId="{88001314-3D8B-4B93-AC12-D9A54C72EFBC}" type="presParOf" srcId="{0D2A350F-E96D-43DF-8CFB-1D4C2E720542}" destId="{BC1C169D-ECF1-4147-BA9F-626A28E4418E}" srcOrd="0" destOrd="0" presId="urn:microsoft.com/office/officeart/2008/layout/PictureAccentList"/>
    <dgm:cxn modelId="{8978FED0-E353-4197-B99D-BA1B7C036412}" type="presParOf" srcId="{C84E5E55-C955-40AD-A4EF-EA213A2573EA}" destId="{2B1C239C-2788-48F4-8FDD-CFDBEB65E46C}" srcOrd="1" destOrd="0" presId="urn:microsoft.com/office/officeart/2008/layout/PictureAccentList"/>
    <dgm:cxn modelId="{3C88DEF3-195F-413B-856A-61166BC352ED}" type="presParOf" srcId="{2B1C239C-2788-48F4-8FDD-CFDBEB65E46C}" destId="{BF467F1E-DACB-489C-800F-CBCE9E948F4A}" srcOrd="0" destOrd="0" presId="urn:microsoft.com/office/officeart/2008/layout/PictureAccentList"/>
    <dgm:cxn modelId="{24BDEB41-D78F-413C-9475-86AF761D4BC6}" type="presParOf" srcId="{BF467F1E-DACB-489C-800F-CBCE9E948F4A}" destId="{3939B043-2E6B-4127-B01E-EA6CE68C8531}" srcOrd="0" destOrd="0" presId="urn:microsoft.com/office/officeart/2008/layout/PictureAccentList"/>
    <dgm:cxn modelId="{9C740221-601C-46BC-91E2-0F8F7AA36957}" type="presParOf" srcId="{BF467F1E-DACB-489C-800F-CBCE9E948F4A}" destId="{E4FEE8D5-2A1C-42F9-AF19-53119AD25113}" srcOrd="1" destOrd="0" presId="urn:microsoft.com/office/officeart/2008/layout/PictureAccentList"/>
    <dgm:cxn modelId="{5C363FEB-97DB-4029-89A4-082B9CF515E4}" type="presParOf" srcId="{2B1C239C-2788-48F4-8FDD-CFDBEB65E46C}" destId="{39E27FE3-43F8-4F7E-B6B2-C579B228DBF8}" srcOrd="1" destOrd="0" presId="urn:microsoft.com/office/officeart/2008/layout/PictureAccentList"/>
    <dgm:cxn modelId="{10F673AF-A9A7-49D3-B469-0AB3BFEA4028}" type="presParOf" srcId="{39E27FE3-43F8-4F7E-B6B2-C579B228DBF8}" destId="{845B7012-CC92-47E0-AB20-B1FC36F33E4A}" srcOrd="0" destOrd="0" presId="urn:microsoft.com/office/officeart/2008/layout/PictureAccentList"/>
    <dgm:cxn modelId="{8B29B4FE-9491-48E4-BF46-AF2CAC08D869}" type="presParOf" srcId="{39E27FE3-43F8-4F7E-B6B2-C579B228DBF8}" destId="{A03D3C64-A903-47DC-96CB-2871A6411507}" srcOrd="1" destOrd="0" presId="urn:microsoft.com/office/officeart/2008/layout/PictureAccentList"/>
    <dgm:cxn modelId="{9F8D37BB-5A09-43FC-8803-70FA6A1B36AE}" type="presParOf" srcId="{2B1C239C-2788-48F4-8FDD-CFDBEB65E46C}" destId="{318706AA-687E-4482-84F9-FE4B7312391D}" srcOrd="2" destOrd="0" presId="urn:microsoft.com/office/officeart/2008/layout/PictureAccentList"/>
    <dgm:cxn modelId="{886B32C2-5EC8-4DF6-BFAF-E1AEBDEFABE4}" type="presParOf" srcId="{318706AA-687E-4482-84F9-FE4B7312391D}" destId="{91E36B27-B39B-4114-A333-62EAEA8107B7}" srcOrd="0" destOrd="0" presId="urn:microsoft.com/office/officeart/2008/layout/PictureAccentList"/>
    <dgm:cxn modelId="{01BF1BD6-D46F-4B51-9525-C22C609534CA}" type="presParOf" srcId="{318706AA-687E-4482-84F9-FE4B7312391D}" destId="{21ACC896-5961-40DF-82D7-0675A706278B}" srcOrd="1" destOrd="0" presId="urn:microsoft.com/office/officeart/2008/layout/PictureAccentList"/>
    <dgm:cxn modelId="{41911385-252E-4683-92EF-017D54996E91}" type="presParOf" srcId="{2B1C239C-2788-48F4-8FDD-CFDBEB65E46C}" destId="{FA0BF119-45B9-44B1-928E-86BA55896E75}" srcOrd="3" destOrd="0" presId="urn:microsoft.com/office/officeart/2008/layout/PictureAccentList"/>
    <dgm:cxn modelId="{6E2EA974-6D07-4EDB-ABEF-DA02C767A683}" type="presParOf" srcId="{FA0BF119-45B9-44B1-928E-86BA55896E75}" destId="{00927D2F-D922-475A-BA82-D92DFEB6327B}" srcOrd="0" destOrd="0" presId="urn:microsoft.com/office/officeart/2008/layout/PictureAccentList"/>
    <dgm:cxn modelId="{9523FFFF-03AB-49ED-BA40-4795C19BC8B5}" type="presParOf" srcId="{FA0BF119-45B9-44B1-928E-86BA55896E75}" destId="{2AAD7FB6-700A-4E87-BE63-D8DF5A799691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2C7AF3-16A2-42FD-8347-5ED850E89537}">
      <dsp:nvSpPr>
        <dsp:cNvPr id="0" name=""/>
        <dsp:cNvSpPr/>
      </dsp:nvSpPr>
      <dsp:spPr>
        <a:xfrm>
          <a:off x="0" y="417429"/>
          <a:ext cx="105156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FF18EC-2756-4DDC-84C5-42170A26373A}">
      <dsp:nvSpPr>
        <dsp:cNvPr id="0" name=""/>
        <dsp:cNvSpPr/>
      </dsp:nvSpPr>
      <dsp:spPr>
        <a:xfrm>
          <a:off x="548083" y="63189"/>
          <a:ext cx="7360920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*</a:t>
          </a:r>
          <a:r>
            <a:rPr lang="ru-RU" sz="24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законодательно-правовые акты</a:t>
          </a:r>
          <a:endParaRPr lang="ru-RU" sz="24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582668" y="97774"/>
        <a:ext cx="7291750" cy="639310"/>
      </dsp:txXfrm>
    </dsp:sp>
    <dsp:sp modelId="{C9FFE87A-037A-4886-82EB-5C7C219F92E6}">
      <dsp:nvSpPr>
        <dsp:cNvPr id="0" name=""/>
        <dsp:cNvSpPr/>
      </dsp:nvSpPr>
      <dsp:spPr>
        <a:xfrm>
          <a:off x="0" y="1506069"/>
          <a:ext cx="105156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85F0B1-BAAE-4ACB-BC17-02DE1BA3ABC7}">
      <dsp:nvSpPr>
        <dsp:cNvPr id="0" name=""/>
        <dsp:cNvSpPr/>
      </dsp:nvSpPr>
      <dsp:spPr>
        <a:xfrm>
          <a:off x="525780" y="1151829"/>
          <a:ext cx="7360920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*</a:t>
          </a:r>
          <a:r>
            <a:rPr lang="ru-RU" sz="24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нормативные документы</a:t>
          </a:r>
          <a:endParaRPr lang="ru-RU" sz="24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560365" y="1186414"/>
        <a:ext cx="7291750" cy="639310"/>
      </dsp:txXfrm>
    </dsp:sp>
    <dsp:sp modelId="{5A0684A5-2B6D-4DB7-AAC6-CD184745E48A}">
      <dsp:nvSpPr>
        <dsp:cNvPr id="0" name=""/>
        <dsp:cNvSpPr/>
      </dsp:nvSpPr>
      <dsp:spPr>
        <a:xfrm>
          <a:off x="0" y="2594709"/>
          <a:ext cx="105156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3BAFF6-5D07-4207-962A-238CB0E160BD}">
      <dsp:nvSpPr>
        <dsp:cNvPr id="0" name=""/>
        <dsp:cNvSpPr/>
      </dsp:nvSpPr>
      <dsp:spPr>
        <a:xfrm>
          <a:off x="525780" y="2240469"/>
          <a:ext cx="7360920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*</a:t>
          </a:r>
          <a:r>
            <a:rPr lang="ru-RU" sz="24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специальная документация</a:t>
          </a:r>
          <a:endParaRPr lang="ru-RU" sz="24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560365" y="2275054"/>
        <a:ext cx="7291750" cy="639310"/>
      </dsp:txXfrm>
    </dsp:sp>
    <dsp:sp modelId="{3C5E4DC2-5C4F-42DB-920C-C65C5A8F63B5}">
      <dsp:nvSpPr>
        <dsp:cNvPr id="0" name=""/>
        <dsp:cNvSpPr/>
      </dsp:nvSpPr>
      <dsp:spPr>
        <a:xfrm>
          <a:off x="0" y="3683349"/>
          <a:ext cx="105156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A14A21-0E7D-42B5-AE6D-707DDF82336B}">
      <dsp:nvSpPr>
        <dsp:cNvPr id="0" name=""/>
        <dsp:cNvSpPr/>
      </dsp:nvSpPr>
      <dsp:spPr>
        <a:xfrm>
          <a:off x="525780" y="3329109"/>
          <a:ext cx="7360920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*</a:t>
          </a:r>
          <a:r>
            <a:rPr lang="ru-RU" sz="24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организационно-методическая документация</a:t>
          </a:r>
          <a:endParaRPr lang="ru-RU" sz="24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560365" y="3363694"/>
        <a:ext cx="7291750" cy="6393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2C7AF3-16A2-42FD-8347-5ED850E89537}">
      <dsp:nvSpPr>
        <dsp:cNvPr id="0" name=""/>
        <dsp:cNvSpPr/>
      </dsp:nvSpPr>
      <dsp:spPr>
        <a:xfrm>
          <a:off x="0" y="506528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FF18EC-2756-4DDC-84C5-42170A26373A}">
      <dsp:nvSpPr>
        <dsp:cNvPr id="0" name=""/>
        <dsp:cNvSpPr/>
      </dsp:nvSpPr>
      <dsp:spPr>
        <a:xfrm>
          <a:off x="548083" y="19448"/>
          <a:ext cx="7360920" cy="974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*</a:t>
          </a:r>
          <a:r>
            <a:rPr lang="ru-RU" sz="3300" kern="1200" dirty="0" smtClean="0">
              <a:solidFill>
                <a:schemeClr val="tx1"/>
              </a:solidFill>
            </a:rPr>
            <a:t>МЕЖДУНАРОДНЫЕ</a:t>
          </a:r>
          <a:endParaRPr lang="ru-RU" sz="3300" kern="1200" dirty="0">
            <a:solidFill>
              <a:schemeClr val="tx1"/>
            </a:solidFill>
          </a:endParaRPr>
        </a:p>
      </dsp:txBody>
      <dsp:txXfrm>
        <a:off x="595638" y="67003"/>
        <a:ext cx="7265810" cy="879050"/>
      </dsp:txXfrm>
    </dsp:sp>
    <dsp:sp modelId="{5A0684A5-2B6D-4DB7-AAC6-CD184745E48A}">
      <dsp:nvSpPr>
        <dsp:cNvPr id="0" name=""/>
        <dsp:cNvSpPr/>
      </dsp:nvSpPr>
      <dsp:spPr>
        <a:xfrm>
          <a:off x="0" y="2003409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3BAFF6-5D07-4207-962A-238CB0E160BD}">
      <dsp:nvSpPr>
        <dsp:cNvPr id="0" name=""/>
        <dsp:cNvSpPr/>
      </dsp:nvSpPr>
      <dsp:spPr>
        <a:xfrm>
          <a:off x="525780" y="1516329"/>
          <a:ext cx="7360920" cy="974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*</a:t>
          </a:r>
          <a:r>
            <a:rPr lang="ru-RU" sz="3300" kern="1200" dirty="0" smtClean="0">
              <a:solidFill>
                <a:schemeClr val="tx1"/>
              </a:solidFill>
            </a:rPr>
            <a:t>ФЕДЕРАЛЬНЫЕ</a:t>
          </a:r>
          <a:endParaRPr lang="ru-RU" sz="3300" kern="1200" dirty="0">
            <a:solidFill>
              <a:schemeClr val="tx1"/>
            </a:solidFill>
          </a:endParaRPr>
        </a:p>
      </dsp:txBody>
      <dsp:txXfrm>
        <a:off x="573335" y="1563884"/>
        <a:ext cx="7265810" cy="879050"/>
      </dsp:txXfrm>
    </dsp:sp>
    <dsp:sp modelId="{3C5E4DC2-5C4F-42DB-920C-C65C5A8F63B5}">
      <dsp:nvSpPr>
        <dsp:cNvPr id="0" name=""/>
        <dsp:cNvSpPr/>
      </dsp:nvSpPr>
      <dsp:spPr>
        <a:xfrm>
          <a:off x="0" y="3500289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A14A21-0E7D-42B5-AE6D-707DDF82336B}">
      <dsp:nvSpPr>
        <dsp:cNvPr id="0" name=""/>
        <dsp:cNvSpPr/>
      </dsp:nvSpPr>
      <dsp:spPr>
        <a:xfrm>
          <a:off x="525780" y="3013209"/>
          <a:ext cx="7360920" cy="974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*</a:t>
          </a:r>
          <a:r>
            <a:rPr lang="ru-RU" sz="3300" kern="1200" dirty="0" smtClean="0">
              <a:solidFill>
                <a:schemeClr val="tx1"/>
              </a:solidFill>
            </a:rPr>
            <a:t>РЕГИОНАЛЬНЫЕ</a:t>
          </a:r>
          <a:endParaRPr lang="ru-RU" sz="3300" kern="1200" dirty="0">
            <a:solidFill>
              <a:schemeClr val="tx1"/>
            </a:solidFill>
          </a:endParaRPr>
        </a:p>
      </dsp:txBody>
      <dsp:txXfrm>
        <a:off x="573335" y="3060764"/>
        <a:ext cx="7265810" cy="8790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1C169D-ECF1-4147-BA9F-626A28E4418E}">
      <dsp:nvSpPr>
        <dsp:cNvPr id="0" name=""/>
        <dsp:cNvSpPr/>
      </dsp:nvSpPr>
      <dsp:spPr>
        <a:xfrm>
          <a:off x="1497" y="189798"/>
          <a:ext cx="10702174" cy="1024461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585" tIns="72390" rIns="108585" bIns="7239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700" b="1" kern="1200" dirty="0" smtClean="0">
              <a:solidFill>
                <a:schemeClr val="tx1"/>
              </a:solidFill>
            </a:rPr>
            <a:t>СПЕЦИАЛЬНАЯ  ДОКУМЕНТАЦИЯ</a:t>
          </a:r>
          <a:endParaRPr lang="ru-RU" sz="5700" b="1" kern="1200" dirty="0">
            <a:solidFill>
              <a:schemeClr val="tx1"/>
            </a:solidFill>
          </a:endParaRPr>
        </a:p>
      </dsp:txBody>
      <dsp:txXfrm>
        <a:off x="31502" y="219803"/>
        <a:ext cx="10642164" cy="964451"/>
      </dsp:txXfrm>
    </dsp:sp>
    <dsp:sp modelId="{3939B043-2E6B-4127-B01E-EA6CE68C8531}">
      <dsp:nvSpPr>
        <dsp:cNvPr id="0" name=""/>
        <dsp:cNvSpPr/>
      </dsp:nvSpPr>
      <dsp:spPr>
        <a:xfrm>
          <a:off x="1694186" y="1398663"/>
          <a:ext cx="1168439" cy="1024461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FEE8D5-2A1C-42F9-AF19-53119AD25113}">
      <dsp:nvSpPr>
        <dsp:cNvPr id="0" name=""/>
        <dsp:cNvSpPr/>
      </dsp:nvSpPr>
      <dsp:spPr>
        <a:xfrm>
          <a:off x="2852104" y="1398663"/>
          <a:ext cx="6158878" cy="1024461"/>
        </a:xfrm>
        <a:prstGeom prst="roundRect">
          <a:avLst>
            <a:gd name="adj" fmla="val 1667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i="1" u="sng" kern="1200" dirty="0" smtClean="0">
              <a:solidFill>
                <a:schemeClr val="tx1"/>
              </a:solidFill>
            </a:rPr>
            <a:t>Карта психического развития ребенка</a:t>
          </a:r>
          <a:r>
            <a:rPr lang="ru-RU" sz="2100" b="1" kern="1200" dirty="0" smtClean="0">
              <a:solidFill>
                <a:schemeClr val="tx1"/>
              </a:solidFill>
            </a:rPr>
            <a:t> 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2902123" y="1448682"/>
        <a:ext cx="6058840" cy="924423"/>
      </dsp:txXfrm>
    </dsp:sp>
    <dsp:sp modelId="{845B7012-CC92-47E0-AB20-B1FC36F33E4A}">
      <dsp:nvSpPr>
        <dsp:cNvPr id="0" name=""/>
        <dsp:cNvSpPr/>
      </dsp:nvSpPr>
      <dsp:spPr>
        <a:xfrm>
          <a:off x="1766175" y="2546059"/>
          <a:ext cx="1024461" cy="1024461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3D3C64-A903-47DC-96CB-2871A6411507}">
      <dsp:nvSpPr>
        <dsp:cNvPr id="0" name=""/>
        <dsp:cNvSpPr/>
      </dsp:nvSpPr>
      <dsp:spPr>
        <a:xfrm>
          <a:off x="2852104" y="2546059"/>
          <a:ext cx="6158878" cy="1024461"/>
        </a:xfrm>
        <a:prstGeom prst="roundRect">
          <a:avLst>
            <a:gd name="adj" fmla="val 1667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i="1" u="sng" kern="1200" dirty="0" smtClean="0">
              <a:solidFill>
                <a:schemeClr val="tx1"/>
              </a:solidFill>
            </a:rPr>
            <a:t>Психологические заключения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2902123" y="2596078"/>
        <a:ext cx="6058840" cy="924423"/>
      </dsp:txXfrm>
    </dsp:sp>
    <dsp:sp modelId="{91E36B27-B39B-4114-A333-62EAEA8107B7}">
      <dsp:nvSpPr>
        <dsp:cNvPr id="0" name=""/>
        <dsp:cNvSpPr/>
      </dsp:nvSpPr>
      <dsp:spPr>
        <a:xfrm>
          <a:off x="1766175" y="3693456"/>
          <a:ext cx="1024461" cy="1024461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ACC896-5961-40DF-82D7-0675A706278B}">
      <dsp:nvSpPr>
        <dsp:cNvPr id="0" name=""/>
        <dsp:cNvSpPr/>
      </dsp:nvSpPr>
      <dsp:spPr>
        <a:xfrm>
          <a:off x="2852104" y="3693456"/>
          <a:ext cx="6158878" cy="102446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i="1" u="sng" kern="1200" dirty="0" smtClean="0">
              <a:solidFill>
                <a:schemeClr val="tx1"/>
              </a:solidFill>
            </a:rPr>
            <a:t>Выписки из психологических заключений и карт развития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2902123" y="3743475"/>
        <a:ext cx="6058840" cy="924423"/>
      </dsp:txXfrm>
    </dsp:sp>
    <dsp:sp modelId="{00927D2F-D922-475A-BA82-D92DFEB6327B}">
      <dsp:nvSpPr>
        <dsp:cNvPr id="0" name=""/>
        <dsp:cNvSpPr/>
      </dsp:nvSpPr>
      <dsp:spPr>
        <a:xfrm>
          <a:off x="1766175" y="4840852"/>
          <a:ext cx="1024461" cy="1024461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AD7FB6-700A-4E87-BE63-D8DF5A799691}">
      <dsp:nvSpPr>
        <dsp:cNvPr id="0" name=""/>
        <dsp:cNvSpPr/>
      </dsp:nvSpPr>
      <dsp:spPr>
        <a:xfrm>
          <a:off x="2852104" y="4840852"/>
          <a:ext cx="6158878" cy="1024461"/>
        </a:xfrm>
        <a:prstGeom prst="roundRect">
          <a:avLst>
            <a:gd name="adj" fmla="val 1667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i="1" u="sng" kern="1200" dirty="0" smtClean="0">
              <a:solidFill>
                <a:schemeClr val="tx1"/>
              </a:solidFill>
            </a:rPr>
            <a:t>Протоколы обследования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2902123" y="4890871"/>
        <a:ext cx="6058840" cy="9244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191747-A126-48D7-9591-9746033CCCAE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330EA1-219B-4DED-9E3C-70B4C5CB54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122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330EA1-219B-4DED-9E3C-70B4C5CB5401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825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A336-F3E9-43B4-B461-5BA6E008958A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ACE3F-0B97-4BB1-BD89-29EAC28CF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561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A336-F3E9-43B4-B461-5BA6E008958A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ACE3F-0B97-4BB1-BD89-29EAC28CF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670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A336-F3E9-43B4-B461-5BA6E008958A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ACE3F-0B97-4BB1-BD89-29EAC28CF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718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A336-F3E9-43B4-B461-5BA6E008958A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ACE3F-0B97-4BB1-BD89-29EAC28CF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019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A336-F3E9-43B4-B461-5BA6E008958A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ACE3F-0B97-4BB1-BD89-29EAC28CF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6598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A336-F3E9-43B4-B461-5BA6E008958A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ACE3F-0B97-4BB1-BD89-29EAC28CF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027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A336-F3E9-43B4-B461-5BA6E008958A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ACE3F-0B97-4BB1-BD89-29EAC28CF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1576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A336-F3E9-43B4-B461-5BA6E008958A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ACE3F-0B97-4BB1-BD89-29EAC28CF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467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A336-F3E9-43B4-B461-5BA6E008958A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ACE3F-0B97-4BB1-BD89-29EAC28CF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912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A336-F3E9-43B4-B461-5BA6E008958A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ACE3F-0B97-4BB1-BD89-29EAC28CF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143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A336-F3E9-43B4-B461-5BA6E008958A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ACE3F-0B97-4BB1-BD89-29EAC28CF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8064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A336-F3E9-43B4-B461-5BA6E008958A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ACE3F-0B97-4BB1-BD89-29EAC28CF1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0013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rospsy.ru/sites/default/files/%D0%9F%D0%B8%D1%81%D1%8C%D0%BC%D0%BE%20%D0%9C%D0%B8%D0%BD%D0%B8%D1%81%D1%82%D0%B5%D1%80%D1%81%D1%82%D0%B2%D0%B0%20%D0%9F%D1%80%D0%BE%D1%81%D0%B2%D0%B5%D1%89%D0%B5%D0%BD%D0%B8%D1%8F%20%D0%A0%D0%A4%20%D0%BE%D1%82%2017.09.2019%20%E2%84%96%20%D0%A2%D0%A1-224207%20%C2%AB%D0%9E%20%D0%BD%D0%B0%D0%BF%D1%80%D0%B0%D0%B2%D0%BB%D0%B5%D0%BD%D0%B8%D0%B8%20%D0%9C%D0%B5%D1%82%D0%BE%D0%B4%D0%B8%D1%87%D0%B5%D1%81%D0%BA%D0%B8%D1%85%20%D1%80%D0%B5%D0%BA%D0%BE%D0%BC%D0%B5%D0%BD%D0%B4%D0%B0%D1%86%D0%B8%D0%B9.pdf" TargetMode="External"/><Relationship Id="rId7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ospsy.ru/" TargetMode="External"/><Relationship Id="rId5" Type="http://schemas.openxmlformats.org/officeDocument/2006/relationships/hyperlink" Target="http://www.consultant.ru/document/cons_doc_LAW_378772/" TargetMode="External"/><Relationship Id="rId4" Type="http://schemas.openxmlformats.org/officeDocument/2006/relationships/hyperlink" Target="https://www.rospsy.ru/sites/default/files/files/07-2446.pdf.pdf.pdf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nsultant.ru/document/cons_doc_LAW_23509/" TargetMode="External"/><Relationship Id="rId3" Type="http://schemas.openxmlformats.org/officeDocument/2006/relationships/hyperlink" Target="http://www.consultant.ru/document/cons_doc_LAW_28399/" TargetMode="External"/><Relationship Id="rId7" Type="http://schemas.openxmlformats.org/officeDocument/2006/relationships/hyperlink" Target="http://www.consultant.ru/document/cons_doc_LAW_19558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nsultant.ru/document/cons_doc_LAW_12778/" TargetMode="External"/><Relationship Id="rId5" Type="http://schemas.openxmlformats.org/officeDocument/2006/relationships/hyperlink" Target="http://www.consultant.ru/document/cons_doc_LAW_140174/" TargetMode="External"/><Relationship Id="rId4" Type="http://schemas.openxmlformats.org/officeDocument/2006/relationships/hyperlink" Target="https://rospsy.ru/sites/default/files/%D0%9A%D0%BE%D0%BD%D0%B2%D0%B5%D0%BD%D1%86%D0%B8%D0%B5%D0%B9%20%D0%9E%D0%9E%D0%9D%20%C2%AB%D0%9E%20%D0%BF%D1%80%D0%B0%D0%B2%D0%B0%D1%85%20%D1%80%D0%B5%D0%B1%D0%B5%D0%BD%D0%BA%D0%B0%C2%BB.pdf" TargetMode="External"/><Relationship Id="rId9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rospsy.ru/sites/default/files/901764917.pdf" TargetMode="External"/><Relationship Id="rId3" Type="http://schemas.openxmlformats.org/officeDocument/2006/relationships/hyperlink" Target="http://www.consultant.ru/document/cons_doc_LAW_27915/" TargetMode="External"/><Relationship Id="rId7" Type="http://schemas.openxmlformats.org/officeDocument/2006/relationships/hyperlink" Target="https://rospsy.ru/sites/default/files/pr_mo_636_22_10_1999_r99.pdf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ospsy.ru/sites/default/files/%D0%9F%D1%80%D0%B8%D0%BA%D0%B0%D0%B7%20%D0%9C%D0%B8%D0%BD%D0%BE%D0%B1%D1%80%D0%BD%D0%B0%D1%83%D0%BA%D0%B8%20%D0%A0%D0%BE%D1%81%D1%81%D0%B8%D0%B8%20%D0%BE%D1%82%2017.10.2013%20%E2%84%96%201155%20%C2%AB%D0%9E%D0%B1%20%D1%83%D1%82%D0%B2%D0%B5%D1%80%D0%B6%D0%B4%D0%B5%D0%BD%D0%B8%D0%B8%20%D0%B8%20%D0%B2%D0%B2%D0%B5%D0%B4%D0%B5%D0%BD%D0%B8%D0%B8%20%D0%B2%20%D0%B4%D0%B5%D0%B9%D1%81%D1%82%D0%B2%D0%B8%D0%B5%20%D0%A4%D0%93%D0%9E%D0%A1%20%D0%B4%D0%BE%D1%88%D0%BA%D0%BE%D0%BB%D1%8C%D0%BD%D0%BE%D0%B3%D0%BE%20%D0%BE%D0%B1%D1%80%D0%B0%D0%B7%D0%BE%D0%B2%D0%B0%D0%BD%D0%B8%D1%8F%C2%BB.pdf" TargetMode="External"/><Relationship Id="rId5" Type="http://schemas.openxmlformats.org/officeDocument/2006/relationships/hyperlink" Target="http://www.consultant.ru/document/cons_doc_LAW_121895/" TargetMode="External"/><Relationship Id="rId4" Type="http://schemas.openxmlformats.org/officeDocument/2006/relationships/hyperlink" Target="http://www.consultant.ru/document/cons_doc_LAW_108808/" TargetMode="External"/><Relationship Id="rId9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hyperlink" Target="https://rospsy.ru/sites/default/files/%D0%9F%D0%B8%D1%81%D1%8C%D0%BC%D0%BE%20%D0%9C%D0%B8%D0%BD%D0%BE%D0%B1%D1%80%D0%B0%D0%B7%D0%BE%D0%B2%D0%B0%D0%BD%D0%B8%D1%8F%20%D0%A0%D0%A4%20%D0%BE%D1%82%2024.12.2001%20N%2029_1886-6%20%20%D0%9E%D0%B1%20%D0%B8%D1%81%D0%BF%D0%BE%D0%BB.rtf" TargetMode="External"/><Relationship Id="rId7" Type="http://schemas.openxmlformats.org/officeDocument/2006/relationships/hyperlink" Target="http://www.consultant.ru/document/cons_doc_LAW_149438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nsultant.ru/document/cons_doc_LAW_105703/" TargetMode="External"/><Relationship Id="rId5" Type="http://schemas.openxmlformats.org/officeDocument/2006/relationships/hyperlink" Target="http://www.consultant.ru/document/cons_doc_LAW_77143/" TargetMode="External"/><Relationship Id="rId4" Type="http://schemas.openxmlformats.org/officeDocument/2006/relationships/hyperlink" Target="http://www.consultant.ru/document/cons_doc_LAW_43729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hyperlink" Target="http://www.consultant.ru/document/cons_doc_LAW_175797/" TargetMode="External"/><Relationship Id="rId7" Type="http://schemas.openxmlformats.org/officeDocument/2006/relationships/hyperlink" Target="https://rospsy.ru/sites/default/files/%D0%9F%D0%B8%D1%81%D1%8C%D0%BC%D0%BE%20%D0%9C%D0%B8%D0%BD%D0%B8%D1%81%D1%82%D0%B5%D1%80%D1%81%D1%82%D0%B2%D0%B0%20%D0%BE%D0%B1%D1%80%D0%B0%D0%B7%D0%BE%D0%B2%D0%B0%D0%BD%D0%B8%D1%8F%20%D0%B8%20%D0%BD%D0%B0%D1%83%D0%BA%D0%B8%20%D0%A0%D0%A4%20%D0%BE%D1%82%2010.02.2015%20%E2%84%96%20%D0%92%D0%9A-26807%20%C2%AB%D0%9E%20%D1%81%D0%BE%D0%B2%D0%B5%D1%80%D1%88%D0%B5%D0%BD%D1%81%D1%82%D0%B2%D0%BE%D0%B2%D0%B0%D0%BD%D0%B8%D0%B8%20%D0%B4%D0%B5%D1%8F%D1%82%D0%B5%D0%BB%D1%8C%D0%BD%D0%BE%D1%81%D1%82%D0%B8%20%D0%9F%D0%9F%D0%9C%D0%A1%20-%D1%86%D0%B5%D0%BD%D1%82%D1%80%D0%BE%D0%B2.pdf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ospsy.ru/sites/default/files/%D0%9F%D1%80%D0%B8%D0%BA%D0%B0%D0%B7%20%D0%9C%D0%B8%D0%BD%D1%82%D1%80%D1%83%D0%B4%D0%B0%20%D0%A0%D0%A4%20%D0%BE%D1%82%2024.07.2015%20%20%E2%84%96514%D0%BD%20%C2%AB%D0%9E%D0%B1%20%D1%83%D1%82%D0%B2%D0%B5%D1%80%D0%B6%D0%B4%D0%B5%D0%BD%D0%B8%D0%B8%20%D0%BF%D1%80%D0%BE%D1%84%D1%81%D1%82%D0%B0%D0%BD%D0%B4%D0%B0%D1%80%D1%82%D0%B0%20%C2%AB%D0%9F%D0%B5%D0%B4%D0%B0%D0%B3%D0%BE%D0%B3-%D0%BF%D1%81%D0%B8%D1%85%D0%BE%D0%BB%D0%BE%D0%B3%20(%D0%BF%D1%81%D0%B8%D1%85%D0%BE%D0%BB%D0%BE%D0%B3%20%D0%B2%20%D1%81%D0%B8%D1%81%D1%82%D0%B5%D0%BC%D0%B5%20%D0%BE%D0%B1%D1%80%D0%B0%D0%B7%D0%BE%D0%B2%D0%B0%D0%BD%D0%B8%D1%8F)%C2%BB.pdf" TargetMode="External"/><Relationship Id="rId5" Type="http://schemas.openxmlformats.org/officeDocument/2006/relationships/hyperlink" Target="http://www.consultant.ru/document/cons_doc_LAW_179568/" TargetMode="External"/><Relationship Id="rId4" Type="http://schemas.openxmlformats.org/officeDocument/2006/relationships/hyperlink" Target="https://rospsy.ru/sites/default/files/%D0%9F%D1%80%D0%B8%D0%BA%D0%B0%D0%B7%20%D0%9C%D0%B8%D0%BD%D0%BE%D0%B1%D1%80%D0%BD%D0%B0%D1%83%D0%BA%D0%B8%20%D0%A0%D0%BE%D1%81%D1%81%D0%B8%D0%B8%20%D0%BE%D1%82%2007.04.2014%20%E2%84%96276%20%D0%9E%D0%B1%20%D1%83%D1%82%D0%B2%D0%B5%D1%80%D0%B6%D0%B4%D0%B5%D0%BD%D0%B8%D0%B8%20%D0%9F%D0%BE%D1%80%D1%8F%D0%B4%D0%BA%D0%B0%20%D0%BF%D1%80%D0%BE%D0%B2%D0%B5%D0%B4%D0%B5%D0%BD%D0%B8%D1%8F%20%D0%B0%D1%82%D1%82%D0%B5%D1%81%D1%82%D0%B0%D1%86%D0%B8%D0%B8%20%D0%BF%D0%B5%D0%B4%D0%B0%D0%B3%D0%BE%D0%B3%D0%B8%D1%87%D0%B5%D1%81%D0%BA%D0%B8%D1%85%20%D1%80%D0%B0%D0%B1%D0%BE%D1%82%D0%BD%D0%B8%D0%BA%D0%BE%D0%B2.pdf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hyperlink" Target="https://rospsy.ru/sites/default/files/%D0%9F%D1%80%D0%B8%D0%BA%D0%B0%D0%B7%20%D0%9C%D0%B8%D0%BD%D0%B8%D1%81%D1%82%D0%B5%D1%80%D1%81%D1%82%D0%B2%D0%B0%20%D0%BE%D0%B1%D1%80%D0%B0%D0%B7%D0%BE%D0%B2%D0%B0%D0%BD%D0%B8%D1%8F%20%D0%B8%20%D0%BD%D0%B0%D1%83%D0%BA%D0%B8%20%D0%A0%D0%A4%20%D0%BE%D1%82%2011%20%D0%BC%D0%B0%D1%8F%202016%20%D0%B3%20N%20536%20%D0%9E%D0%B1%20%D1%83%D1%82%D0%B2%D0%B5%D1%80%D0%B6%D0%B4%D0%B5%D0%BD%D0%B8%D0%B8.rtf" TargetMode="External"/><Relationship Id="rId7" Type="http://schemas.openxmlformats.org/officeDocument/2006/relationships/hyperlink" Target="https://rospsy.ru/sites/default/files/%D1%80%D0%B0%D1%81%D0%BF%D0%BE%D1%80%D1%8F%D0%B6%D0%B5%D0%BD%D0%B8%D0%B5_%D0%BD%D0%B0_%D1%81%D0%B0%D0%B9%D1%82.pdf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cntd.ru/document/565627315" TargetMode="External"/><Relationship Id="rId5" Type="http://schemas.openxmlformats.org/officeDocument/2006/relationships/hyperlink" Target="https://rospsy.ru/sites/default/files/%D0%9C%D0%98%D0%9D%D0%98%D0%A1%D0%A2%D0%95%D0%A0%D0%A1%D0%A2%D0%92%D0%9E%20%D0%9E%D0%91%D0%A0%D0%90%D0%97%D0%9E%D0%92%D0%90%D0%9D%D0%98%D0%AF%20%D0%98%20%D0%9D%D0%90%D0%A3%D0%9A%D0%98%20%D0%A0%D0%9E%D0%A1%D0%A1%D0%98%D0%99%D0%A1%D0%9A%D0%9E%D0%99%20%D0%A4%D0%95%D0%94%D0%95%D0%A0%D0%90%D0%A6%D0%98%D0%98%20%D0%BE%D1%82%2030072018%20%2007%204587.doc" TargetMode="External"/><Relationship Id="rId4" Type="http://schemas.openxmlformats.org/officeDocument/2006/relationships/hyperlink" Target="https://rospsy.ru/sites/default/files/%D0%9F%D0%B8%D1%81%D1%8C%D0%BC%D0%BE%20%D0%9C%D0%B8%D0%BD%D0%B8%D1%81%D1%82%D0%B5%D1%80%D1%81%D1%82%D0%B2%D0%B0%20%D0%BE%D0%B1%D1%80%D0%B0%D0%B7%D0%BE%D0%B2%D0%B0%D0%BD%D0%B8%D1%8F%20%D0%B8%20%D0%BD%D0%B0%D1%83%D0%BA%D0%B8%20%D0%A0%D0%A4%20%D0%BE%D1%82%2002.03.2016%20%E2%84%96%2007-871%20%C2%AB%D0%9E%20%D0%BF%D1%81%D0%B8%D1%85%D0%BE%D0%BB%D0%BE%D0%B3%D0%B8%D1%87%D0%B5%D1%81%D0%BA%D0%BE%D0%B9%20%D1%81%D0%BB%D1%83%D0%B6%D0%B1%D0%B5%20%D0%BE%D0%B1%D1%80%D0%B0%D0%B7%D0%BE%D0%B2%D0%B0%D0%BD%D0%B8%D1%8F%20%D0%B2%20%D0%A0%D0%BE%D1%81%D1%81%D0%B8%D0%B9%D1%81%D0%BA%D0%BE%D0%B9%20%D0%A4%D0%B5%D0%B4%D0%B5%D1%80%D0%B0%D1%86%D0%B8%D0%B8%C2%BB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4107" y="1929160"/>
            <a:ext cx="10426391" cy="925551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Центр психолого-педагогической, медицинской и социальной помощи </a:t>
            </a:r>
            <a:r>
              <a:rPr lang="ru-RU" sz="2000" b="1" dirty="0" err="1" smtClean="0"/>
              <a:t>Чернянского</a:t>
            </a:r>
            <a:r>
              <a:rPr lang="ru-RU" sz="2000" b="1" dirty="0" smtClean="0"/>
              <a:t> района</a:t>
            </a:r>
            <a:br>
              <a:rPr lang="ru-RU" sz="2000" b="1" dirty="0" smtClean="0"/>
            </a:br>
            <a:r>
              <a:rPr lang="ru-RU" sz="2000" dirty="0" smtClean="0">
                <a:solidFill>
                  <a:srgbClr val="0070C0"/>
                </a:solidFill>
              </a:rPr>
              <a:t/>
            </a:r>
            <a:br>
              <a:rPr lang="ru-RU" sz="2000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ОБУЧАЮЩИЙ СЕМИНАР    ДЛЯ ПЕДАГОГОВ-ПСИХОЛОГОВ ДОУ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631494"/>
          </a:xfrm>
        </p:spPr>
        <p:txBody>
          <a:bodyPr>
            <a:normAutofit fontScale="92500" lnSpcReduction="10000"/>
          </a:bodyPr>
          <a:lstStyle/>
          <a:p>
            <a:r>
              <a:rPr lang="ru-RU" sz="3600" b="1" dirty="0" smtClean="0">
                <a:solidFill>
                  <a:srgbClr val="0070C0"/>
                </a:solidFill>
              </a:rPr>
              <a:t>НОРМАТИВНО-ПРАВОВОЕ ОБЕСПЕЧЕНИЕ ПЕДАГОГА-ПСИХОЛОГА ОБРАЗОВАТЕЛЬНОГО УЧРЕЖДЕНИЯ</a:t>
            </a:r>
          </a:p>
          <a:p>
            <a:endParaRPr lang="ru-RU" b="1" dirty="0" smtClean="0">
              <a:solidFill>
                <a:srgbClr val="0070C0"/>
              </a:solidFill>
            </a:endParaRPr>
          </a:p>
          <a:p>
            <a:r>
              <a:rPr lang="ru-RU" b="1" dirty="0" smtClean="0"/>
              <a:t>07.02.2023г</a:t>
            </a:r>
            <a:endParaRPr lang="ru-RU" b="1" dirty="0"/>
          </a:p>
          <a:p>
            <a:r>
              <a:rPr lang="ru-RU" b="1" dirty="0"/>
              <a:t>Чернянка</a:t>
            </a:r>
          </a:p>
          <a:p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6488" y="5301813"/>
            <a:ext cx="1524000" cy="1406626"/>
          </a:xfrm>
          <a:prstGeom prst="rect">
            <a:avLst/>
          </a:prstGeom>
        </p:spPr>
      </p:pic>
      <p:pic>
        <p:nvPicPr>
          <p:cNvPr id="1028" name="Picture 4" descr="Работа с детьми с особыми образовательными потребностями – «MЦФЭР –  Образование»➤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405629" cy="1747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Обучение детей с ООП вне школы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5629" y="-1"/>
            <a:ext cx="2425934" cy="1747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Государство станет выплачивать пособие родителям детей с особыми  потребностями во время чрезвычайного положения | Sotsiaalkindlustusame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563" y="-2"/>
            <a:ext cx="2472538" cy="174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Как с помощью игры развивать коммуникацию у детей с особыми потребностями?  Бесплатный вебинар от «Социальной школы Каритас»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4769" y="-2"/>
            <a:ext cx="2391347" cy="174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Инклюзивное образование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2962" y="0"/>
            <a:ext cx="2569038" cy="174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920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F0"/>
                </a:solidFill>
              </a:rPr>
              <a:t>ФЕДЕРАЛЬНЫЕ</a:t>
            </a:r>
            <a:endParaRPr lang="ru-RU" b="1" dirty="0">
              <a:solidFill>
                <a:srgbClr val="00B0F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107" y="5328389"/>
            <a:ext cx="1525385" cy="140485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56839" y="2062976"/>
            <a:ext cx="10783229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u="sng" dirty="0">
                <a:solidFill>
                  <a:srgbClr val="0070C0"/>
                </a:solidFill>
                <a:hlinkClick r:id="rId3"/>
              </a:rPr>
              <a:t>Письмо  </a:t>
            </a:r>
            <a:r>
              <a:rPr lang="ru-RU" u="sng" dirty="0" err="1">
                <a:solidFill>
                  <a:srgbClr val="0070C0"/>
                </a:solidFill>
                <a:hlinkClick r:id="rId3"/>
              </a:rPr>
              <a:t>Минпросвещения</a:t>
            </a:r>
            <a:r>
              <a:rPr lang="ru-RU" u="sng" dirty="0">
                <a:solidFill>
                  <a:srgbClr val="0070C0"/>
                </a:solidFill>
                <a:hlinkClick r:id="rId3"/>
              </a:rPr>
              <a:t> России от 17.09.2019 N ТС-2242/07 "О направлении методических рекомендаций"</a:t>
            </a:r>
            <a:r>
              <a:rPr lang="ru-RU" u="sng" dirty="0">
                <a:solidFill>
                  <a:srgbClr val="0070C0"/>
                </a:solidFill>
              </a:rPr>
              <a:t>(вместе с "Методическими рекомендациями по вопросам организации деятельности главных внештатных педагогов-психологов в системе образования Российской Федерации")</a:t>
            </a:r>
            <a:endParaRPr lang="ru-RU" b="1" u="sng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u="sng" dirty="0">
                <a:solidFill>
                  <a:srgbClr val="0070C0"/>
                </a:solidFill>
                <a:hlinkClick r:id="rId4"/>
              </a:rPr>
              <a:t>Рекомендации Департамента государственной политики в сфере защиты прав детей </a:t>
            </a:r>
            <a:r>
              <a:rPr lang="ru-RU" u="sng" dirty="0" err="1">
                <a:solidFill>
                  <a:srgbClr val="0070C0"/>
                </a:solidFill>
                <a:hlinkClick r:id="rId4"/>
              </a:rPr>
              <a:t>Минпросвещения</a:t>
            </a:r>
            <a:r>
              <a:rPr lang="ru-RU" u="sng" dirty="0">
                <a:solidFill>
                  <a:srgbClr val="0070C0"/>
                </a:solidFill>
                <a:hlinkClick r:id="rId4"/>
              </a:rPr>
              <a:t> России в рамках усиления мер по вопросам психолого-педагогической поддержки обучающихся</a:t>
            </a:r>
            <a:r>
              <a:rPr lang="ru-RU" u="sng" dirty="0">
                <a:solidFill>
                  <a:srgbClr val="0070C0"/>
                </a:solidFill>
              </a:rPr>
              <a:t> от 27.03.2020 №07-2446</a:t>
            </a:r>
            <a:endParaRPr lang="ru-RU" b="1" u="sng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u="sng" dirty="0">
                <a:solidFill>
                  <a:srgbClr val="0070C0"/>
                </a:solidFill>
                <a:hlinkClick r:id="rId5"/>
              </a:rPr>
              <a:t>Распоряжение </a:t>
            </a:r>
            <a:r>
              <a:rPr lang="ru-RU" u="sng" dirty="0" err="1">
                <a:solidFill>
                  <a:srgbClr val="0070C0"/>
                </a:solidFill>
                <a:hlinkClick r:id="rId5"/>
              </a:rPr>
              <a:t>Минпросвещения</a:t>
            </a:r>
            <a:r>
              <a:rPr lang="ru-RU" u="sng" dirty="0">
                <a:solidFill>
                  <a:srgbClr val="0070C0"/>
                </a:solidFill>
                <a:hlinkClick r:id="rId5"/>
              </a:rPr>
              <a:t> России от 28.12.2020 N Р-193 "Об утверждении методических рекомендаций по системе функционирования психологических служб в общеобразовательных организациях"</a:t>
            </a:r>
            <a:endParaRPr lang="ru-RU" b="1" u="sng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u="sng" dirty="0">
                <a:solidFill>
                  <a:srgbClr val="0070C0"/>
                </a:solidFill>
              </a:rPr>
              <a:t>Письмо </a:t>
            </a:r>
            <a:r>
              <a:rPr lang="ru-RU" u="sng" dirty="0" err="1">
                <a:solidFill>
                  <a:srgbClr val="0070C0"/>
                </a:solidFill>
              </a:rPr>
              <a:t>Минпросвещения</a:t>
            </a:r>
            <a:r>
              <a:rPr lang="ru-RU" u="sng" dirty="0">
                <a:solidFill>
                  <a:srgbClr val="0070C0"/>
                </a:solidFill>
              </a:rPr>
              <a:t> России, Профсоюза работников народного образования и науки РФ от 20.08.2019 N ИП-941/06/484 "О примерном положении о нормах профессиональной этики педагогических </a:t>
            </a:r>
            <a:r>
              <a:rPr lang="ru-RU" u="sng" dirty="0" smtClean="0">
                <a:solidFill>
                  <a:srgbClr val="0070C0"/>
                </a:solidFill>
              </a:rPr>
              <a:t>работников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b="1" u="sng" dirty="0">
              <a:solidFill>
                <a:srgbClr val="0070C0"/>
              </a:solidFill>
            </a:endParaRPr>
          </a:p>
          <a:p>
            <a:r>
              <a:rPr lang="en-US" sz="3600" b="1" u="sng" dirty="0" smtClean="0">
                <a:solidFill>
                  <a:srgbClr val="FF0000"/>
                </a:solidFill>
              </a:rPr>
              <a:t>https://rospsy.ru/npa</a:t>
            </a:r>
            <a:r>
              <a:rPr lang="ru-RU" sz="3600" dirty="0">
                <a:solidFill>
                  <a:srgbClr val="FF0000"/>
                </a:solidFill>
                <a:hlinkClick r:id="rId6" tooltip="Главная"/>
              </a:rPr>
              <a:t/>
            </a:r>
            <a:br>
              <a:rPr lang="ru-RU" sz="3600" dirty="0">
                <a:solidFill>
                  <a:srgbClr val="FF0000"/>
                </a:solidFill>
                <a:hlinkClick r:id="rId6" tooltip="Главная"/>
              </a:rPr>
            </a:br>
            <a:r>
              <a:rPr lang="ru-RU" sz="3600" dirty="0">
                <a:solidFill>
                  <a:srgbClr val="FF0000"/>
                </a:solidFill>
                <a:hlinkClick r:id="rId6" tooltip="Главная"/>
              </a:rPr>
              <a:t>Федерация психологов образования России</a:t>
            </a:r>
            <a:endParaRPr lang="ru-RU" sz="3600" dirty="0">
              <a:solidFill>
                <a:srgbClr val="FF0000"/>
              </a:solidFill>
            </a:endParaRPr>
          </a:p>
          <a:p>
            <a:endParaRPr lang="ru-RU" b="1" u="sng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965" y="144967"/>
            <a:ext cx="2926411" cy="1838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87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F0"/>
                </a:solidFill>
              </a:rPr>
              <a:t>РЕГИОНАЛЬНЫЕ</a:t>
            </a:r>
            <a:endParaRPr lang="ru-RU" b="1" dirty="0">
              <a:solidFill>
                <a:srgbClr val="00B0F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107" y="5328389"/>
            <a:ext cx="1525385" cy="140485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56839" y="2062976"/>
            <a:ext cx="10783229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4000" b="1" dirty="0">
                <a:solidFill>
                  <a:srgbClr val="0070C0"/>
                </a:solidFill>
              </a:rPr>
              <a:t>Концепция развития психологической службы в системе образования Белгородской области на период до </a:t>
            </a:r>
            <a:r>
              <a:rPr lang="ru-RU" sz="4000" b="1" dirty="0" smtClean="0">
                <a:solidFill>
                  <a:srgbClr val="0070C0"/>
                </a:solidFill>
              </a:rPr>
              <a:t>2025года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4000" b="1" dirty="0">
              <a:solidFill>
                <a:srgbClr val="0070C0"/>
              </a:solidFill>
            </a:endParaRPr>
          </a:p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812"/>
            <a:ext cx="2988527" cy="2241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1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107" y="5361844"/>
            <a:ext cx="1525385" cy="1404851"/>
          </a:xfrm>
          <a:prstGeom prst="rect">
            <a:avLst/>
          </a:prstGeom>
        </p:spPr>
      </p:pic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339705938"/>
              </p:ext>
            </p:extLst>
          </p:nvPr>
        </p:nvGraphicFramePr>
        <p:xfrm>
          <a:off x="490654" y="579863"/>
          <a:ext cx="10705170" cy="60551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37251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23024"/>
            <a:ext cx="10201507" cy="1037063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ru-RU" b="1" dirty="0"/>
              <a:t>Организационно-методическая документация</a:t>
            </a:r>
            <a:br>
              <a:rPr lang="ru-RU" b="1" dirty="0"/>
            </a:br>
            <a:endParaRPr lang="ru-RU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107" y="5350692"/>
            <a:ext cx="1525385" cy="140485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01444" y="1651591"/>
            <a:ext cx="10537902" cy="5624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465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-Хронометраж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рабочего времени практического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психолога</a:t>
            </a:r>
          </a:p>
          <a:p>
            <a:pPr algn="just">
              <a:lnSpc>
                <a:spcPts val="1465"/>
              </a:lnSpc>
              <a:spcAft>
                <a:spcPts val="0"/>
              </a:spcAft>
            </a:pPr>
            <a:endParaRPr lang="ru-RU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465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-График работы</a:t>
            </a:r>
          </a:p>
          <a:p>
            <a:pPr algn="just">
              <a:lnSpc>
                <a:spcPts val="1465"/>
              </a:lnSpc>
              <a:spcAft>
                <a:spcPts val="0"/>
              </a:spcAft>
            </a:pPr>
            <a:endParaRPr lang="ru-RU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465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-Годовой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план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работы</a:t>
            </a:r>
          </a:p>
          <a:p>
            <a:pPr algn="just">
              <a:lnSpc>
                <a:spcPts val="1465"/>
              </a:lnSpc>
              <a:spcAft>
                <a:spcPts val="0"/>
              </a:spcAft>
            </a:pPr>
            <a:endParaRPr lang="ru-RU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465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-План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работы на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месяц</a:t>
            </a:r>
          </a:p>
          <a:p>
            <a:pPr algn="just">
              <a:lnSpc>
                <a:spcPts val="1465"/>
              </a:lnSpc>
              <a:spcAft>
                <a:spcPts val="0"/>
              </a:spcAft>
            </a:pPr>
            <a:endParaRPr lang="ru-RU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465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-Бланки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психологических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запросов</a:t>
            </a:r>
          </a:p>
          <a:p>
            <a:pPr algn="just">
              <a:lnSpc>
                <a:spcPts val="1465"/>
              </a:lnSpc>
              <a:spcAft>
                <a:spcPts val="0"/>
              </a:spcAft>
            </a:pPr>
            <a:endParaRPr lang="ru-RU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465"/>
              </a:lnSpc>
              <a:spcAft>
                <a:spcPts val="0"/>
              </a:spcAft>
            </a:pP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u="sng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-Журналы </a:t>
            </a:r>
            <a:r>
              <a:rPr lang="ru-RU" b="1" u="sng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учета видов работы: </a:t>
            </a:r>
            <a:r>
              <a:rPr lang="ru-RU" b="1" u="sng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</a:p>
          <a:p>
            <a:pPr algn="just">
              <a:lnSpc>
                <a:spcPts val="1465"/>
              </a:lnSpc>
              <a:spcAft>
                <a:spcPts val="0"/>
              </a:spcAft>
            </a:pPr>
            <a:r>
              <a:rPr lang="ru-RU" b="1" u="sng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</a:t>
            </a:r>
            <a:r>
              <a:rPr lang="ru-RU" b="1" u="sng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диагностика; </a:t>
            </a:r>
            <a:endParaRPr lang="ru-RU" b="1" u="sng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465"/>
              </a:lnSpc>
              <a:spcAft>
                <a:spcPts val="0"/>
              </a:spcAft>
            </a:pPr>
            <a:r>
              <a:rPr lang="ru-RU" b="1" u="sng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</a:t>
            </a:r>
            <a:r>
              <a:rPr lang="ru-RU" b="1" u="sng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консультирование; </a:t>
            </a:r>
            <a:r>
              <a:rPr lang="ru-RU" b="1" u="sng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</a:p>
          <a:p>
            <a:pPr algn="just">
              <a:lnSpc>
                <a:spcPts val="1465"/>
              </a:lnSpc>
              <a:spcAft>
                <a:spcPts val="0"/>
              </a:spcAft>
            </a:pPr>
            <a:r>
              <a:rPr lang="ru-RU" b="1" u="sng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</a:t>
            </a:r>
            <a:r>
              <a:rPr lang="ru-RU" b="1" u="sng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развивающая и коррекционная работа (индивидуальная</a:t>
            </a:r>
            <a:r>
              <a:rPr lang="ru-RU" b="1" u="sng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</a:p>
          <a:p>
            <a:pPr algn="just">
              <a:lnSpc>
                <a:spcPts val="1465"/>
              </a:lnSpc>
              <a:spcAft>
                <a:spcPts val="0"/>
              </a:spcAft>
            </a:pPr>
            <a:r>
              <a:rPr lang="ru-RU" b="1" u="sng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*развивающая </a:t>
            </a:r>
            <a:r>
              <a:rPr lang="ru-RU" b="1" u="sng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коррекционная работа (групповая);</a:t>
            </a:r>
            <a:endParaRPr lang="ru-RU" b="1" u="sng" dirty="0" smtClean="0">
              <a:solidFill>
                <a:schemeClr val="accent5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465"/>
              </a:lnSpc>
              <a:spcAft>
                <a:spcPts val="0"/>
              </a:spcAft>
            </a:pPr>
            <a:r>
              <a:rPr lang="ru-RU" b="1" u="sng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*просветительская </a:t>
            </a:r>
            <a:r>
              <a:rPr lang="ru-RU" b="1" u="sng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работа; </a:t>
            </a:r>
            <a:endParaRPr lang="ru-RU" b="1" u="sng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465"/>
              </a:lnSpc>
              <a:spcAft>
                <a:spcPts val="0"/>
              </a:spcAft>
            </a:pPr>
            <a:r>
              <a:rPr lang="ru-RU" b="1" u="sng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u="sng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*организационно-методическая работа;</a:t>
            </a:r>
            <a:endParaRPr lang="ru-RU" b="1" u="sng" dirty="0" smtClean="0">
              <a:solidFill>
                <a:schemeClr val="accent5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465"/>
              </a:lnSpc>
              <a:spcAft>
                <a:spcPts val="0"/>
              </a:spcAft>
            </a:pP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u="sng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*экспертная </a:t>
            </a:r>
            <a:r>
              <a:rPr lang="ru-RU" b="1" u="sng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работа</a:t>
            </a:r>
            <a:endParaRPr lang="ru-RU" b="1" u="sng" dirty="0" smtClean="0">
              <a:solidFill>
                <a:schemeClr val="accent5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465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-Программы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коррекционно-развивающих занятий и учебных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курсов</a:t>
            </a:r>
            <a:endParaRPr lang="ru-RU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465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Банк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диагностических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методик</a:t>
            </a:r>
            <a:endParaRPr lang="ru-RU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465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-Отчет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аналитическая справка практического психолога о проделанной работе по итогам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образовательный маршрут ребенка с ОВЗ</a:t>
            </a: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психологической адаптации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-Согласие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родителей(законных представителей) на работу с детьми</a:t>
            </a:r>
          </a:p>
          <a:p>
            <a:pPr lvl="0"/>
            <a:endParaRPr lang="ru-RU" dirty="0"/>
          </a:p>
          <a:p>
            <a:pPr algn="just">
              <a:lnSpc>
                <a:spcPts val="1465"/>
              </a:lnSpc>
              <a:spcAft>
                <a:spcPts val="0"/>
              </a:spcAft>
            </a:pPr>
            <a:endParaRPr lang="ru-RU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440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201507" cy="10482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Рабочая  документация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107" y="5350692"/>
            <a:ext cx="1525385" cy="140485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02526" y="1048215"/>
            <a:ext cx="10236819" cy="52706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/>
              <a:t>1.Журнал </a:t>
            </a:r>
            <a:r>
              <a:rPr lang="ru-RU" dirty="0"/>
              <a:t>наблюдения за детьми в режимных моментах</a:t>
            </a:r>
          </a:p>
          <a:p>
            <a:pPr lvl="0"/>
            <a:r>
              <a:rPr lang="ru-RU" dirty="0"/>
              <a:t>2</a:t>
            </a:r>
            <a:r>
              <a:rPr lang="ru-RU" dirty="0" smtClean="0"/>
              <a:t>.Методика </a:t>
            </a:r>
            <a:r>
              <a:rPr lang="ru-RU" dirty="0"/>
              <a:t>наблюдения за ребенком в ходе психологической работы</a:t>
            </a:r>
          </a:p>
          <a:p>
            <a:pPr lvl="0"/>
            <a:r>
              <a:rPr lang="ru-RU" dirty="0"/>
              <a:t>3</a:t>
            </a:r>
            <a:r>
              <a:rPr lang="ru-RU" dirty="0" smtClean="0"/>
              <a:t>.Примерная </a:t>
            </a:r>
            <a:r>
              <a:rPr lang="ru-RU" dirty="0"/>
              <a:t>схема психолого-педагогической характеристики</a:t>
            </a:r>
          </a:p>
          <a:p>
            <a:pPr lvl="0"/>
            <a:r>
              <a:rPr lang="ru-RU" dirty="0"/>
              <a:t>4</a:t>
            </a:r>
            <a:r>
              <a:rPr lang="ru-RU" dirty="0" smtClean="0"/>
              <a:t>.Представление </a:t>
            </a:r>
            <a:r>
              <a:rPr lang="ru-RU" dirty="0"/>
              <a:t>педагога-психолога на </a:t>
            </a:r>
            <a:r>
              <a:rPr lang="ru-RU" dirty="0" err="1"/>
              <a:t>ППк</a:t>
            </a:r>
            <a:endParaRPr lang="ru-RU" dirty="0"/>
          </a:p>
          <a:p>
            <a:pPr lvl="0"/>
            <a:r>
              <a:rPr lang="ru-RU" dirty="0"/>
              <a:t>5</a:t>
            </a:r>
            <a:r>
              <a:rPr lang="ru-RU" dirty="0" smtClean="0"/>
              <a:t>.Запрос </a:t>
            </a:r>
            <a:r>
              <a:rPr lang="ru-RU" dirty="0"/>
              <a:t>на оказание психологической помощи воспитаннику</a:t>
            </a:r>
          </a:p>
          <a:p>
            <a:pPr lvl="0"/>
            <a:r>
              <a:rPr lang="ru-RU" dirty="0"/>
              <a:t>6</a:t>
            </a:r>
            <a:r>
              <a:rPr lang="ru-RU" dirty="0" smtClean="0"/>
              <a:t>. </a:t>
            </a:r>
            <a:r>
              <a:rPr lang="ru-RU" dirty="0"/>
              <a:t>Программа работы педагога-психолога с группой</a:t>
            </a:r>
          </a:p>
          <a:p>
            <a:r>
              <a:rPr lang="ru-RU" dirty="0"/>
              <a:t>     7</a:t>
            </a:r>
            <a:r>
              <a:rPr lang="ru-RU" dirty="0" smtClean="0"/>
              <a:t>.Программа </a:t>
            </a:r>
            <a:r>
              <a:rPr lang="ru-RU" dirty="0"/>
              <a:t>индивидуальных коррекционно-развивающих занятий</a:t>
            </a:r>
          </a:p>
          <a:p>
            <a:r>
              <a:rPr lang="ru-RU" dirty="0"/>
              <a:t>     8</a:t>
            </a:r>
            <a:r>
              <a:rPr lang="ru-RU" dirty="0" smtClean="0"/>
              <a:t>. </a:t>
            </a:r>
            <a:r>
              <a:rPr lang="ru-RU" dirty="0"/>
              <a:t>Требования к авторским программам</a:t>
            </a:r>
          </a:p>
          <a:p>
            <a:r>
              <a:rPr lang="ru-RU" dirty="0"/>
              <a:t>     9</a:t>
            </a:r>
            <a:r>
              <a:rPr lang="ru-RU" dirty="0" smtClean="0"/>
              <a:t>.Материалы </a:t>
            </a:r>
            <a:r>
              <a:rPr lang="ru-RU" dirty="0"/>
              <a:t>психолого-педагогических консилиумов и медико-  психолого-педагогических комиссий</a:t>
            </a:r>
          </a:p>
          <a:p>
            <a:r>
              <a:rPr lang="ru-RU" dirty="0"/>
              <a:t>     </a:t>
            </a:r>
            <a:r>
              <a:rPr lang="ru-RU" dirty="0" smtClean="0"/>
              <a:t>10. </a:t>
            </a:r>
            <a:r>
              <a:rPr lang="ru-RU" dirty="0"/>
              <a:t>Протоколы, материалы тестовых обследований</a:t>
            </a:r>
          </a:p>
          <a:p>
            <a:r>
              <a:rPr lang="ru-RU" dirty="0"/>
              <a:t>     </a:t>
            </a:r>
            <a:r>
              <a:rPr lang="ru-RU" dirty="0" smtClean="0"/>
              <a:t>11. </a:t>
            </a:r>
            <a:r>
              <a:rPr lang="ru-RU" dirty="0"/>
              <a:t>Сводные таблицы по скринингу</a:t>
            </a:r>
          </a:p>
          <a:p>
            <a:r>
              <a:rPr lang="ru-RU" dirty="0"/>
              <a:t>     </a:t>
            </a:r>
            <a:r>
              <a:rPr lang="ru-RU" dirty="0" smtClean="0"/>
              <a:t>12. </a:t>
            </a:r>
            <a:r>
              <a:rPr lang="ru-RU" dirty="0"/>
              <a:t>Материалы в виде итоговых заключений по видам работ</a:t>
            </a:r>
          </a:p>
          <a:p>
            <a:r>
              <a:rPr lang="ru-RU" dirty="0"/>
              <a:t>     </a:t>
            </a:r>
            <a:r>
              <a:rPr lang="ru-RU" dirty="0" smtClean="0"/>
              <a:t>13. </a:t>
            </a:r>
            <a:r>
              <a:rPr lang="ru-RU" dirty="0"/>
              <a:t>Журнал регистрации индивидуальных консультаций в ситуации анонимного обращения</a:t>
            </a:r>
          </a:p>
          <a:p>
            <a:r>
              <a:rPr lang="ru-RU" dirty="0"/>
              <a:t>     </a:t>
            </a:r>
            <a:r>
              <a:rPr lang="ru-RU" dirty="0" smtClean="0"/>
              <a:t>14. </a:t>
            </a:r>
            <a:r>
              <a:rPr lang="ru-RU" dirty="0"/>
              <a:t>Запрос в детскую поликлинику</a:t>
            </a:r>
          </a:p>
          <a:p>
            <a:r>
              <a:rPr lang="ru-RU" dirty="0"/>
              <a:t>     </a:t>
            </a:r>
            <a:r>
              <a:rPr lang="ru-RU" dirty="0" smtClean="0"/>
              <a:t>15. </a:t>
            </a:r>
            <a:r>
              <a:rPr lang="ru-RU" dirty="0"/>
              <a:t>Выписка из медицинской карты</a:t>
            </a:r>
          </a:p>
          <a:p>
            <a:r>
              <a:rPr lang="ru-RU" dirty="0"/>
              <a:t>     </a:t>
            </a:r>
            <a:r>
              <a:rPr lang="ru-RU" dirty="0" smtClean="0"/>
              <a:t>16. </a:t>
            </a:r>
            <a:r>
              <a:rPr lang="ru-RU" dirty="0"/>
              <a:t>Форма регистрации применяемых диагностических методик</a:t>
            </a:r>
          </a:p>
          <a:p>
            <a:r>
              <a:rPr lang="ru-RU" dirty="0"/>
              <a:t>     </a:t>
            </a:r>
            <a:r>
              <a:rPr lang="ru-RU" dirty="0" smtClean="0"/>
              <a:t>17. </a:t>
            </a:r>
            <a:r>
              <a:rPr lang="ru-RU" dirty="0"/>
              <a:t>Паспорт кабинета</a:t>
            </a:r>
          </a:p>
          <a:p>
            <a:pPr algn="just">
              <a:lnSpc>
                <a:spcPts val="1465"/>
              </a:lnSpc>
              <a:spcAft>
                <a:spcPts val="0"/>
              </a:spcAft>
            </a:pPr>
            <a:endParaRPr lang="ru-RU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483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i="1" u="sng" dirty="0">
                <a:solidFill>
                  <a:srgbClr val="0070C0"/>
                </a:solidFill>
              </a:rPr>
              <a:t>https://centr-ppmisp.ucoz.net</a:t>
            </a:r>
            <a:r>
              <a:rPr lang="ru-RU" sz="3600" b="1" i="1" u="sng" dirty="0" smtClean="0">
                <a:solidFill>
                  <a:srgbClr val="0070C0"/>
                </a:solidFill>
              </a:rPr>
              <a:t>/</a:t>
            </a:r>
            <a:br>
              <a:rPr lang="ru-RU" sz="3600" b="1" i="1" u="sng" dirty="0" smtClean="0">
                <a:solidFill>
                  <a:srgbClr val="0070C0"/>
                </a:solidFill>
              </a:rPr>
            </a:br>
            <a:r>
              <a:rPr lang="ru-RU" sz="3600" dirty="0" smtClean="0"/>
              <a:t> </a:t>
            </a:r>
            <a:r>
              <a:rPr lang="ru-RU" sz="3600" b="1" dirty="0">
                <a:solidFill>
                  <a:schemeClr val="accent6"/>
                </a:solidFill>
              </a:rPr>
              <a:t>Муниципальное бюджетное учреждение «Центр </a:t>
            </a:r>
            <a:r>
              <a:rPr lang="ru-RU" sz="3600" b="1" dirty="0" err="1">
                <a:solidFill>
                  <a:schemeClr val="accent6"/>
                </a:solidFill>
              </a:rPr>
              <a:t>психолого</a:t>
            </a:r>
            <a:r>
              <a:rPr lang="ru-RU" sz="3600" b="1" dirty="0">
                <a:solidFill>
                  <a:schemeClr val="accent6"/>
                </a:solidFill>
              </a:rPr>
              <a:t>–педагогической, медицинской и социальной помощи </a:t>
            </a:r>
            <a:r>
              <a:rPr lang="ru-RU" sz="3600" b="1" dirty="0" err="1">
                <a:solidFill>
                  <a:schemeClr val="accent6"/>
                </a:solidFill>
              </a:rPr>
              <a:t>Чернянского</a:t>
            </a:r>
            <a:r>
              <a:rPr lang="ru-RU" sz="3600" b="1" dirty="0">
                <a:solidFill>
                  <a:schemeClr val="accent6"/>
                </a:solidFill>
              </a:rPr>
              <a:t> района»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78820" y="4468832"/>
            <a:ext cx="6958360" cy="1022657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МБУ «ЦППМСП </a:t>
            </a:r>
            <a:r>
              <a:rPr lang="ru-RU" sz="2800" b="1" dirty="0" err="1" smtClean="0">
                <a:solidFill>
                  <a:srgbClr val="0070C0"/>
                </a:solidFill>
              </a:rPr>
              <a:t>Чернянского</a:t>
            </a:r>
            <a:r>
              <a:rPr lang="ru-RU" sz="2800" b="1" dirty="0" smtClean="0">
                <a:solidFill>
                  <a:srgbClr val="0070C0"/>
                </a:solidFill>
              </a:rPr>
              <a:t> района»</a:t>
            </a:r>
            <a:endParaRPr lang="ru-RU" sz="2800" b="1" dirty="0">
              <a:solidFill>
                <a:srgbClr val="0070C0"/>
              </a:solidFill>
            </a:endParaRPr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107" y="5350692"/>
            <a:ext cx="1525385" cy="1404851"/>
          </a:xfrm>
          <a:prstGeom prst="rect">
            <a:avLst/>
          </a:prstGeom>
        </p:spPr>
      </p:pic>
      <p:sp>
        <p:nvSpPr>
          <p:cNvPr id="5" name="AutoShape 2" descr="Картинки по запросу значок ВК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Логотип вк ПНГ на Прозрачном Фоне • Скачать PNG Логотип вк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" name="Picture 6" descr="Логотип вк ПНГ на Прозрачном Фоне • Скачать PNG Логотип вк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561" y="3862329"/>
            <a:ext cx="2000211" cy="2000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7673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rgbClr val="00B050"/>
                </a:solidFill>
              </a:rPr>
              <a:t>Виды документации, обеспечивающей и регламентирующей деятельность педагога – психолога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653909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450561"/>
            <a:ext cx="1524000" cy="1406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06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57561"/>
            <a:ext cx="10515600" cy="113312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B050"/>
                </a:solidFill>
              </a:rPr>
              <a:t>Законодательно-правовые акты и нормативные документы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376073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450561"/>
            <a:ext cx="1524000" cy="1406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2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F0"/>
                </a:solidFill>
              </a:rPr>
              <a:t>МЕЖДУНАРОДНЫЕ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4176" y="1825625"/>
            <a:ext cx="11119624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*Конвенция ООН о правах </a:t>
            </a:r>
            <a:r>
              <a:rPr lang="ru-RU" dirty="0" smtClean="0"/>
              <a:t>ребенка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*</a:t>
            </a:r>
            <a:r>
              <a:rPr lang="ru-RU" dirty="0"/>
              <a:t>Международная классификация болезней (МКБ 10)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450561"/>
            <a:ext cx="1524000" cy="140662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6605" y="1145401"/>
            <a:ext cx="3765395" cy="282404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11" y="4248615"/>
            <a:ext cx="2373584" cy="2596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87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F0"/>
                </a:solidFill>
              </a:rPr>
              <a:t>ФЕДЕРАЛЬНЫЕ</a:t>
            </a:r>
            <a:endParaRPr lang="ru-RU" b="1" dirty="0">
              <a:solidFill>
                <a:srgbClr val="00B0F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107" y="5328389"/>
            <a:ext cx="1525385" cy="140485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56839" y="2062976"/>
            <a:ext cx="10415239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805"/>
              </a:spcBef>
              <a:spcAft>
                <a:spcPts val="805"/>
              </a:spcAft>
              <a:buFont typeface="Wingdings" panose="05000000000000000000" pitchFamily="2" charset="2"/>
              <a:buChar char="Ø"/>
            </a:pPr>
            <a:r>
              <a:rPr lang="ru-RU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Конституция </a:t>
            </a:r>
            <a:r>
              <a:rPr lang="ru-RU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Российской Федерации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(принята всенародным голосованием 12.12.1993 с изменениями, одобренными в ходе общероссийского голосования 01.07.2020)</a:t>
            </a:r>
            <a:endParaRPr lang="ru-RU" sz="32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Bef>
                <a:spcPts val="805"/>
              </a:spcBef>
              <a:spcAft>
                <a:spcPts val="805"/>
              </a:spcAft>
              <a:buFont typeface="Wingdings" panose="05000000000000000000" pitchFamily="2" charset="2"/>
              <a:buChar char="Ø"/>
            </a:pPr>
            <a:r>
              <a:rPr lang="ru-RU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Конвенция совета Европы о защите детей от сексуальной эксплуатации и</a:t>
            </a:r>
            <a:r>
              <a:rPr lang="ru-RU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/>
            </a:r>
            <a:br>
              <a:rPr lang="ru-RU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</a:br>
            <a:r>
              <a:rPr lang="ru-RU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сексуальных злоупотреблений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(Ратифицирована Федеральным законом РФ от 07.05.2013 N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76-Ф)</a:t>
            </a:r>
            <a:endParaRPr lang="ru-RU" sz="32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Bef>
                <a:spcPts val="805"/>
              </a:spcBef>
              <a:spcAft>
                <a:spcPts val="805"/>
              </a:spcAft>
              <a:buFont typeface="Wingdings" panose="05000000000000000000" pitchFamily="2" charset="2"/>
              <a:buChar char="Ø"/>
            </a:pPr>
            <a:r>
              <a:rPr lang="ru-RU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5"/>
              </a:rPr>
              <a:t>Федеральный закон от 29.12.2012 № 273-ФЗ «Об образовании в Российской Федерации»</a:t>
            </a:r>
            <a:endParaRPr lang="ru-RU" sz="32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Bef>
                <a:spcPts val="805"/>
              </a:spcBef>
              <a:spcAft>
                <a:spcPts val="805"/>
              </a:spcAft>
              <a:buFont typeface="Wingdings" panose="05000000000000000000" pitchFamily="2" charset="2"/>
              <a:buChar char="Ø"/>
            </a:pPr>
            <a:r>
              <a:rPr lang="ru-RU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6"/>
              </a:rPr>
              <a:t>Федеральный закон от 21.12.1996 № 159-ФЗ (</a:t>
            </a:r>
            <a:r>
              <a:rPr lang="ru-RU" u="sng" dirty="0">
                <a:latin typeface="Times New Roman" panose="02020603050405020304" pitchFamily="18" charset="0"/>
                <a:ea typeface="Times New Roman" panose="02020603050405020304" pitchFamily="18" charset="0"/>
                <a:hlinkClick r:id="rId6"/>
              </a:rPr>
              <a:t>последняя ред.) </a:t>
            </a:r>
            <a:r>
              <a:rPr lang="ru-RU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6"/>
              </a:rPr>
              <a:t>«О дополнительных гарантиях по социальной поддержке детей-сирот и детей, оставшихся без попечения»</a:t>
            </a:r>
            <a:endParaRPr lang="ru-RU" sz="32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Bef>
                <a:spcPts val="805"/>
              </a:spcBef>
              <a:spcAft>
                <a:spcPts val="805"/>
              </a:spcAft>
              <a:buFont typeface="Wingdings" panose="05000000000000000000" pitchFamily="2" charset="2"/>
              <a:buChar char="Ø"/>
            </a:pPr>
            <a:r>
              <a:rPr lang="ru-RU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Федеральный закон от 24.07.1998 № 124-ФЗ (последняя ред.) "Об основных гарантиях прав ребенка в Российской Федерации"</a:t>
            </a:r>
            <a:endParaRPr lang="ru-RU" sz="32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u="sng" dirty="0">
                <a:solidFill>
                  <a:srgbClr val="0000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Федеральный закон от 24.06.1999 №120 – ФЗ (ред. от 02.04.2014, изм. от 04.06.2014) «Об основах системы профилактики безнадзорности и правонарушений несовершеннолетних»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965" y="144967"/>
            <a:ext cx="2926411" cy="1838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98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F0"/>
                </a:solidFill>
              </a:rPr>
              <a:t>ФЕДЕРАЛЬНЫЕ</a:t>
            </a:r>
            <a:endParaRPr lang="ru-RU" b="1" dirty="0">
              <a:solidFill>
                <a:srgbClr val="00B0F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107" y="5328389"/>
            <a:ext cx="1525385" cy="140485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56839" y="2062976"/>
            <a:ext cx="10783229" cy="4072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u="sng" dirty="0">
                <a:solidFill>
                  <a:srgbClr val="0070C0"/>
                </a:solidFill>
              </a:rPr>
              <a:t>Федеральный закон РФ «Об основных гарантиях прав ребенка РФ», в редакции Федерального закона от 20.07.2</a:t>
            </a:r>
            <a:r>
              <a:rPr lang="ru-RU" u="sng" dirty="0">
                <a:solidFill>
                  <a:srgbClr val="0070C0"/>
                </a:solidFill>
                <a:hlinkClick r:id="rId3"/>
              </a:rPr>
              <a:t>000 </a:t>
            </a:r>
            <a:r>
              <a:rPr lang="ru-RU" u="sng" dirty="0">
                <a:hlinkClick r:id="rId3"/>
              </a:rPr>
              <a:t>г. № 103-ФЗ</a:t>
            </a:r>
            <a:endParaRPr lang="ru-RU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u="sng" dirty="0">
                <a:hlinkClick r:id="rId4"/>
              </a:rPr>
              <a:t>Федеральный закон Российской Федерации от 29 декабря 2010 г. N 436-ФЗ «О защите детей от информации, причиняющей вред их здоровью и развитию»</a:t>
            </a:r>
            <a:endParaRPr lang="ru-RU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u="sng" dirty="0">
                <a:hlinkClick r:id="rId5"/>
              </a:rPr>
              <a:t>Федеральный закон от 21.11.2011 № 323-ФЗ «Об основах охраны здоровья граждан в Российской Федерации»</a:t>
            </a:r>
            <a:endParaRPr lang="ru-RU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u="sng" dirty="0">
                <a:hlinkClick r:id="rId6"/>
              </a:rPr>
              <a:t>Приказ Министерства образования и науки Российской Федерации (</a:t>
            </a:r>
            <a:r>
              <a:rPr lang="ru-RU" u="sng" dirty="0" err="1">
                <a:hlinkClick r:id="rId6"/>
              </a:rPr>
              <a:t>Минобрнауки</a:t>
            </a:r>
            <a:r>
              <a:rPr lang="ru-RU" u="sng" dirty="0">
                <a:hlinkClick r:id="rId6"/>
              </a:rPr>
              <a:t> России) от 17 октября 2013 г. N 1155 г. Москва "Об утверждении федерального государственного образовательного стандарта дошкольного образования"</a:t>
            </a:r>
            <a:r>
              <a:rPr lang="ru-RU" dirty="0"/>
              <a:t> (с изменениями на 21 января 2019 года)</a:t>
            </a:r>
            <a:endParaRPr lang="ru-RU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hlinkClick r:id="rId7"/>
              </a:rPr>
              <a:t>Приказ Минобразования РФ от 22.10.1999 N 636 "Об утверждении Положения о службе практической психологии в системе Министерства образования Российской Федерации"</a:t>
            </a:r>
            <a:endParaRPr lang="ru-RU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hlinkClick r:id="rId8"/>
              </a:rPr>
              <a:t>Письмо Минобразования РФ от 14 марта 2000 года N 65/23-16 О гигиенических требованиях к максимальной нагрузке на детей дошкольного возраста в организованных формах обучения</a:t>
            </a:r>
            <a:endParaRPr lang="ru-RU" b="1" dirty="0"/>
          </a:p>
          <a:p>
            <a:pPr marL="285750" indent="-285750" algn="just">
              <a:spcBef>
                <a:spcPts val="805"/>
              </a:spcBef>
              <a:spcAft>
                <a:spcPts val="805"/>
              </a:spcAft>
              <a:buFont typeface="Wingdings" panose="05000000000000000000" pitchFamily="2" charset="2"/>
              <a:buChar char="Ø"/>
            </a:pP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965" y="144967"/>
            <a:ext cx="2926411" cy="1838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8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F0"/>
                </a:solidFill>
              </a:rPr>
              <a:t>ФЕДЕРАЛЬНЫЕ</a:t>
            </a:r>
            <a:endParaRPr lang="ru-RU" b="1" dirty="0">
              <a:solidFill>
                <a:srgbClr val="00B0F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107" y="5328389"/>
            <a:ext cx="1525385" cy="140485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56839" y="2062976"/>
            <a:ext cx="1078322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hlinkClick r:id="rId3"/>
              </a:rPr>
              <a:t>Инструктивное письмо от 24.12.2001 №29/1886-6 «Об использовании рабочего времени педагога-психолога образовательного учреждения»</a:t>
            </a:r>
            <a:endParaRPr lang="ru-RU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hlinkClick r:id="rId4"/>
              </a:rPr>
              <a:t>Постановление Минтруда России от 30.06.2003 № 41 «Об особенностях работы по совместительству педагогических, медицинских, фармацевтических работников и работников культуры»</a:t>
            </a:r>
            <a:endParaRPr lang="ru-RU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u="sng" dirty="0">
                <a:solidFill>
                  <a:srgbClr val="0070C0"/>
                </a:solidFill>
              </a:rPr>
              <a:t>Письмо Министерства образования и науки РФ № 06-971 от 07.07.2006 г.  «Об образовательных учреждениях для детей, нуждающихся в психолого-педагогической и медико-социальной помощи» </a:t>
            </a:r>
            <a:endParaRPr lang="ru-RU" b="1" u="sng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hlinkClick r:id="rId5"/>
              </a:rPr>
              <a:t>Приказ </a:t>
            </a:r>
            <a:r>
              <a:rPr lang="ru-RU" dirty="0" err="1">
                <a:hlinkClick r:id="rId5"/>
              </a:rPr>
              <a:t>Минздравсоцразвития</a:t>
            </a:r>
            <a:r>
              <a:rPr lang="ru-RU" dirty="0">
                <a:hlinkClick r:id="rId5"/>
              </a:rPr>
              <a:t> РФ от 05.05.2008 № 216н (ред. от 23.12.2011) "Об утверждении профессиональных квалификационных групп должностей работников образования"</a:t>
            </a:r>
            <a:endParaRPr lang="ru-RU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hlinkClick r:id="rId6"/>
              </a:rPr>
              <a:t>Приказ </a:t>
            </a:r>
            <a:r>
              <a:rPr lang="ru-RU" dirty="0" err="1">
                <a:hlinkClick r:id="rId6"/>
              </a:rPr>
              <a:t>Минздравсоцразвития</a:t>
            </a:r>
            <a:r>
              <a:rPr lang="ru-RU" dirty="0">
                <a:hlinkClick r:id="rId6"/>
              </a:rPr>
              <a:t> России от 26.08.2010 №761н «Об утверждении единого квалификационного справочника должностей руководителей, специалистов и служащих, раздел «Квалификационные характеристики должностей работников образования».</a:t>
            </a:r>
            <a:endParaRPr lang="ru-RU" b="1" dirty="0"/>
          </a:p>
          <a:p>
            <a:pPr marL="285750" indent="-285750" algn="just">
              <a:spcBef>
                <a:spcPts val="805"/>
              </a:spcBef>
              <a:spcAft>
                <a:spcPts val="805"/>
              </a:spcAft>
              <a:buFont typeface="Wingdings" panose="05000000000000000000" pitchFamily="2" charset="2"/>
              <a:buChar char="Ø"/>
            </a:pPr>
            <a:r>
              <a:rPr lang="ru-RU" u="sng" dirty="0">
                <a:solidFill>
                  <a:srgbClr val="0070C0"/>
                </a:solidFill>
              </a:rPr>
              <a:t>Постановление Главного государственного санитарного врача РФ от 15.05.2013 N 26 "Об утверждении СанПиН 2.4.1.3049-13 "Санитарно-эпидемиологические требования к устройству, содержанию и организации режима работы дошкольных образовательных организаций" вместе с "СанПиН 2.4.1.3049-13. Санитарно-эпидемиологические правила и нормат</a:t>
            </a:r>
            <a:r>
              <a:rPr lang="ru-RU" u="sng" dirty="0">
                <a:solidFill>
                  <a:srgbClr val="0070C0"/>
                </a:solidFill>
                <a:hlinkClick r:id="rId7"/>
              </a:rPr>
              <a:t>ивы...")</a:t>
            </a:r>
            <a:r>
              <a:rPr lang="ru-RU" u="sng" dirty="0">
                <a:solidFill>
                  <a:srgbClr val="0070C0"/>
                </a:solidFill>
              </a:rPr>
              <a:t> </a:t>
            </a:r>
            <a:endParaRPr lang="ru-RU" b="1" u="sng" dirty="0">
              <a:solidFill>
                <a:srgbClr val="0070C0"/>
              </a:solidFill>
            </a:endParaRPr>
          </a:p>
          <a:p>
            <a:pPr marL="285750" indent="-285750" algn="just">
              <a:spcBef>
                <a:spcPts val="805"/>
              </a:spcBef>
              <a:spcAft>
                <a:spcPts val="805"/>
              </a:spcAft>
              <a:buFont typeface="Wingdings" panose="05000000000000000000" pitchFamily="2" charset="2"/>
              <a:buChar char="Ø"/>
            </a:pP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965" y="144967"/>
            <a:ext cx="2926411" cy="1838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985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F0"/>
                </a:solidFill>
              </a:rPr>
              <a:t>ФЕДЕРАЛЬНЫЕ</a:t>
            </a:r>
            <a:endParaRPr lang="ru-RU" b="1" dirty="0">
              <a:solidFill>
                <a:srgbClr val="00B0F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107" y="5328389"/>
            <a:ext cx="1525385" cy="140485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56839" y="2062976"/>
            <a:ext cx="10783229" cy="4072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hlinkClick r:id="rId3"/>
              </a:rPr>
              <a:t>Приказ </a:t>
            </a:r>
            <a:r>
              <a:rPr lang="ru-RU" dirty="0" err="1">
                <a:hlinkClick r:id="rId3"/>
              </a:rPr>
              <a:t>Минобрнауки</a:t>
            </a:r>
            <a:r>
              <a:rPr lang="ru-RU" dirty="0">
                <a:hlinkClick r:id="rId3"/>
              </a:rPr>
              <a:t> России от 22.12.2014 N 1601 (ред. от 13.05.2019) "О продолжительности рабочего времени (нормах часов педагогической работы за ставку заработной платы) педагогических работников и о порядке определения учебной нагрузки педагогических работников, оговариваемой в трудовом договоре" (Зарегистрировано в Минюсте России 25.02.2015 N 36204)</a:t>
            </a:r>
            <a:endParaRPr lang="ru-RU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hlinkClick r:id="rId4"/>
              </a:rPr>
              <a:t>Приказ Министерства образования и науки Российской Федерации от 07 апреля 2014 г. № 276</a:t>
            </a:r>
            <a:br>
              <a:rPr lang="ru-RU" dirty="0">
                <a:hlinkClick r:id="rId4"/>
              </a:rPr>
            </a:br>
            <a:r>
              <a:rPr lang="ru-RU" dirty="0">
                <a:hlinkClick r:id="rId4"/>
              </a:rPr>
              <a:t>«Об утверждении Порядка проведения аттестации педагогических работников организаций, осуществляющих образовательную деятельность»</a:t>
            </a:r>
            <a:r>
              <a:rPr lang="ru-RU" dirty="0"/>
              <a:t> (с изменениями на 23 декабря 2020 года) </a:t>
            </a:r>
            <a:endParaRPr lang="ru-RU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hlinkClick r:id="rId5"/>
              </a:rPr>
              <a:t>Постановление Правительства РФ от 14.05.2015 N 466 (ред. от 07.04.2017) "О ежегодных основных удлиненных оплачиваемых отпусках"</a:t>
            </a:r>
            <a:endParaRPr lang="ru-RU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hlinkClick r:id="rId6"/>
              </a:rPr>
              <a:t>Приказ Министерства труда и социальной защиты Российской Федерации от 24.07.2015 г. № 514н «Об утверждении профессионального стандарта «Педагог-психолог»</a:t>
            </a:r>
            <a:endParaRPr lang="ru-RU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hlinkClick r:id="rId7"/>
              </a:rPr>
              <a:t>Письмо </a:t>
            </a:r>
            <a:r>
              <a:rPr lang="ru-RU" dirty="0" err="1">
                <a:hlinkClick r:id="rId7"/>
              </a:rPr>
              <a:t>Минобрнауки</a:t>
            </a:r>
            <a:r>
              <a:rPr lang="ru-RU" dirty="0">
                <a:hlinkClick r:id="rId7"/>
              </a:rPr>
              <a:t> РФ от 10.02.2015 г. г. N ВК-268/ 07  "О совершенствовании деятельности центров психолого-педагогической, медицинской и социальной помощи"</a:t>
            </a:r>
            <a:endParaRPr lang="ru-RU" b="1" dirty="0"/>
          </a:p>
          <a:p>
            <a:pPr marL="285750" indent="-285750" algn="just">
              <a:spcBef>
                <a:spcPts val="805"/>
              </a:spcBef>
              <a:spcAft>
                <a:spcPts val="805"/>
              </a:spcAft>
              <a:buFont typeface="Wingdings" panose="05000000000000000000" pitchFamily="2" charset="2"/>
              <a:buChar char="Ø"/>
            </a:pP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965" y="144967"/>
            <a:ext cx="2926411" cy="1838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87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F0"/>
                </a:solidFill>
              </a:rPr>
              <a:t>ФЕДЕРАЛЬНЫЕ</a:t>
            </a:r>
            <a:endParaRPr lang="ru-RU" b="1" dirty="0">
              <a:solidFill>
                <a:srgbClr val="00B0F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107" y="5328389"/>
            <a:ext cx="1525385" cy="140485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56839" y="2062976"/>
            <a:ext cx="1078322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hlinkClick r:id="rId3"/>
              </a:rPr>
              <a:t>Приказ </a:t>
            </a:r>
            <a:r>
              <a:rPr lang="ru-RU" dirty="0" err="1">
                <a:hlinkClick r:id="rId3"/>
              </a:rPr>
              <a:t>Минобрнауки</a:t>
            </a:r>
            <a:r>
              <a:rPr lang="ru-RU" dirty="0">
                <a:hlinkClick r:id="rId3"/>
              </a:rPr>
              <a:t> России от 11.05.2016 N 536 "Об утверждении Особенностей режима рабочего времени и времени отдыха педагогических и иных работников организаций, осуществляющих образовательную деятельность"</a:t>
            </a:r>
            <a:endParaRPr lang="ru-RU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hlinkClick r:id="rId4"/>
              </a:rPr>
              <a:t>Письмо Министерства образования и науки Российской Федерации от 2 марта 2016 года N 07-871 "О психологической службе образования в Российской Федерации"</a:t>
            </a:r>
            <a:endParaRPr lang="ru-RU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hlinkClick r:id="rId5"/>
              </a:rPr>
              <a:t>Письмо </a:t>
            </a:r>
            <a:r>
              <a:rPr lang="ru-RU" dirty="0" err="1">
                <a:hlinkClick r:id="rId5"/>
              </a:rPr>
              <a:t>Минобрнауки</a:t>
            </a:r>
            <a:r>
              <a:rPr lang="ru-RU" dirty="0">
                <a:hlinkClick r:id="rId5"/>
              </a:rPr>
              <a:t> России от 30.07.2018 г. № 07-4587 "О нормативном регулировании деятельности психологической службы в образовательных организациях"</a:t>
            </a:r>
            <a:endParaRPr lang="ru-RU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hlinkClick r:id="rId6"/>
              </a:rPr>
              <a:t>Приказ </a:t>
            </a:r>
            <a:r>
              <a:rPr lang="ru-RU" dirty="0" err="1">
                <a:hlinkClick r:id="rId6"/>
              </a:rPr>
              <a:t>Минпросвещения</a:t>
            </a:r>
            <a:r>
              <a:rPr lang="ru-RU" dirty="0">
                <a:hlinkClick r:id="rId6"/>
              </a:rPr>
              <a:t> России от 31 июля 2020 года N 373 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дошкольного образования</a:t>
            </a:r>
            <a:endParaRPr lang="ru-RU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hlinkClick r:id="rId7"/>
              </a:rPr>
              <a:t>Распоряжение Министерства просвещения Российской Федерации от 9 сентября 2019 года № Р-93 "Об утверждении примерного положения о психолого-педагогическом консилиуме образовательной организации"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965" y="144967"/>
            <a:ext cx="2926411" cy="1838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2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</TotalTime>
  <Words>628</Words>
  <Application>Microsoft Office PowerPoint</Application>
  <PresentationFormat>Широкоэкранный</PresentationFormat>
  <Paragraphs>112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</vt:lpstr>
      <vt:lpstr>Тема Office</vt:lpstr>
      <vt:lpstr>Центр психолого-педагогической, медицинской и социальной помощи Чернянского района  ОБУЧАЮЩИЙ СЕМИНАР    ДЛЯ ПЕДАГОГОВ-ПСИХОЛОГОВ ДОУ</vt:lpstr>
      <vt:lpstr>Виды документации, обеспечивающей и регламентирующей деятельность педагога – психолога </vt:lpstr>
      <vt:lpstr>Законодательно-правовые акты и нормативные документы </vt:lpstr>
      <vt:lpstr>МЕЖДУНАРОДНЫЕ</vt:lpstr>
      <vt:lpstr>ФЕДЕРАЛЬНЫЕ</vt:lpstr>
      <vt:lpstr>ФЕДЕРАЛЬНЫЕ</vt:lpstr>
      <vt:lpstr>ФЕДЕРАЛЬНЫЕ</vt:lpstr>
      <vt:lpstr>ФЕДЕРАЛЬНЫЕ</vt:lpstr>
      <vt:lpstr>ФЕДЕРАЛЬНЫЕ</vt:lpstr>
      <vt:lpstr>ФЕДЕРАЛЬНЫЕ</vt:lpstr>
      <vt:lpstr>РЕГИОНАЛЬНЫЕ</vt:lpstr>
      <vt:lpstr>Презентация PowerPoint</vt:lpstr>
      <vt:lpstr>Организационно-методическая документация </vt:lpstr>
      <vt:lpstr>Рабочая  документация </vt:lpstr>
      <vt:lpstr>https://centr-ppmisp.ucoz.net/  Муниципальное бюджетное учреждение «Центр психолого–педагогической, медицинской и социальной помощи Чернянского района»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Центр психолого-педагогической, медицинской и социальной помощи Чернянского района</dc:title>
  <dc:creator>UserInf11</dc:creator>
  <cp:lastModifiedBy>UserInf11</cp:lastModifiedBy>
  <cp:revision>42</cp:revision>
  <dcterms:created xsi:type="dcterms:W3CDTF">2023-01-26T08:08:39Z</dcterms:created>
  <dcterms:modified xsi:type="dcterms:W3CDTF">2023-02-03T06:14:44Z</dcterms:modified>
</cp:coreProperties>
</file>